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81" r:id="rId4"/>
  </p:sldMasterIdLst>
  <p:notesMasterIdLst>
    <p:notesMasterId r:id="rId21"/>
  </p:notesMasterIdLst>
  <p:sldIdLst>
    <p:sldId id="281" r:id="rId5"/>
    <p:sldId id="282" r:id="rId6"/>
    <p:sldId id="266" r:id="rId7"/>
    <p:sldId id="276" r:id="rId8"/>
    <p:sldId id="283" r:id="rId9"/>
    <p:sldId id="284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291" r:id="rId18"/>
    <p:sldId id="300" r:id="rId19"/>
    <p:sldId id="301" r:id="rId2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27F97BB-C833-4FB7-BDE5-3F7075034690}" styleName="Tema Uygulanmış Stil 2 - Vurgu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43" autoAdjust="0"/>
  </p:normalViewPr>
  <p:slideViewPr>
    <p:cSldViewPr snapToGrid="0">
      <p:cViewPr varScale="1">
        <p:scale>
          <a:sx n="109" d="100"/>
          <a:sy n="109" d="100"/>
        </p:scale>
        <p:origin x="67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69FCE-1758-4C96-A892-477B4AE1C381}" type="datetimeFigureOut">
              <a:rPr lang="tr-TR" smtClean="0"/>
              <a:t>27.01.2021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E1A46-0A5A-45F7-A82F-48652AF6777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8211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redirect?redir_token=vQ31p2qCC1gyWtEEoofm5RryWHR8MTU1NDUyMzA4MEAxNTU0NDM2Njgw&amp;v=Gy52u9dr5p4&amp;q=http://bit.ly/Tiny-PPT-Donation&amp;event=video_description" TargetMode="External"/><Relationship Id="rId13" Type="http://schemas.openxmlformats.org/officeDocument/2006/relationships/hyperlink" Target="https://www.youtube.com/redirect?redir_token=vQ31p2qCC1gyWtEEoofm5RryWHR8MTU1NDUyMzA4MEAxNTU0NDM2Njgw&amp;v=Gy52u9dr5p4&amp;q=http://bit.ly/Brochure-Template&amp;event=video_description" TargetMode="External"/><Relationship Id="rId3" Type="http://schemas.openxmlformats.org/officeDocument/2006/relationships/hyperlink" Target="http://bit.ly/Tiny-PPT" TargetMode="External"/><Relationship Id="rId7" Type="http://schemas.openxmlformats.org/officeDocument/2006/relationships/hyperlink" Target="https://www.youtube.com/redirect?redir_token=vQ31p2qCC1gyWtEEoofm5RryWHR8MTU1NDUyMzA4MEAxNTU0NDM2Njgw&amp;v=Gy52u9dr5p4&amp;q=http://bit.ly/TinyPPT-Pinterest&amp;event=video_description" TargetMode="External"/><Relationship Id="rId12" Type="http://schemas.openxmlformats.org/officeDocument/2006/relationships/hyperlink" Target="http://bit.ly/Newspaper-Template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redirect?redir_token=vQ31p2qCC1gyWtEEoofm5RryWHR8MTU1NDUyMzA4MEAxNTU0NDM2Njgw&amp;v=Gy52u9dr5p4&amp;q=http://bit.ly/Tiny-PPT-Subscribe&amp;event=video_description" TargetMode="External"/><Relationship Id="rId11" Type="http://schemas.openxmlformats.org/officeDocument/2006/relationships/hyperlink" Target="https://www.youtube.com/redirect?redir_token=vQ31p2qCC1gyWtEEoofm5RryWHR8MTU1NDUyMzA4MEAxNTU0NDM2Njgw&amp;v=Gy52u9dr5p4&amp;q=http://bit.ly/Infographic-Diagrams&amp;event=video_description" TargetMode="External"/><Relationship Id="rId5" Type="http://schemas.openxmlformats.org/officeDocument/2006/relationships/hyperlink" Target="https://www.youtube.com/redirect?redir_token=vQ31p2qCC1gyWtEEoofm5RryWHR8MTU1NDUyMzA4MEAxNTU0NDM2Njgw&amp;v=Gy52u9dr5p4&amp;q=http://bit.ly/Tiny-Newspaper&amp;event=video_description" TargetMode="External"/><Relationship Id="rId10" Type="http://schemas.openxmlformats.org/officeDocument/2006/relationships/hyperlink" Target="https://www.youtube.com/redirect?redir_token=vQ31p2qCC1gyWtEEoofm5RryWHR8MTU1NDUyMzA4MEAxNTU0NDM2Njgw&amp;v=Gy52u9dr5p4&amp;q=http://bit.ly/3D-Infographics-PowerPoint&amp;event=video_description" TargetMode="External"/><Relationship Id="rId4" Type="http://schemas.openxmlformats.org/officeDocument/2006/relationships/hyperlink" Target="https://www.youtube.com/redirect?redir_token=vQ31p2qCC1gyWtEEoofm5RryWHR8MTU1NDUyMzA4MEAxNTU0NDM2Njgw&amp;v=Gy52u9dr5p4&amp;q=http://bit.ly/Tiny-Brochure&amp;event=video_description" TargetMode="External"/><Relationship Id="rId9" Type="http://schemas.openxmlformats.org/officeDocument/2006/relationships/hyperlink" Target="https://www.youtube.com/redirect?redir_token=vQ31p2qCC1gyWtEEoofm5RryWHR8MTU1NDUyMzA4MEAxNTU0NDM2Njgw&amp;v=Gy52u9dr5p4&amp;q=http://bit.ly/Intro-Slides-TinyPPT&amp;event=video_description" TargetMode="External"/><Relationship Id="rId14" Type="http://schemas.openxmlformats.org/officeDocument/2006/relationships/hyperlink" Target="https://www.youtube.com/redirect?redir_token=vQ31p2qCC1gyWtEEoofm5RryWHR8MTU1NDUyMzA4MEAxNTU0NDM2Njgw&amp;v=Gy52u9dr5p4&amp;q=http://bit.ly/Google-Slides&amp;event=video_description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C79F2D-285C-D44E-B10F-2544539AF337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001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C79F2D-285C-D44E-B10F-2544539AF33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4347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7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© Copyright </a:t>
            </a:r>
            <a:r>
              <a:rPr lang="en-US" b="1"/>
              <a:t>PresentationGO.com</a:t>
            </a:r>
            <a:r>
              <a:rPr lang="en-US"/>
              <a:t> – The free PowerPoint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12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© Copyright </a:t>
            </a:r>
            <a:r>
              <a:rPr lang="en-US" b="1"/>
              <a:t>PresentationGO.com</a:t>
            </a:r>
            <a:r>
              <a:rPr lang="en-US"/>
              <a:t> – The free PowerPoint template 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8D2766-C49B-4C1A-9FEE-6F146754B0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1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Shape 71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8" name="Shape 7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► Infographic: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http://bit.ly/Tiny-PPT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► Brochure: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http://bit.ly/Tiny-Brochure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► Newspaper: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/>
              </a:rPr>
              <a:t>http://bit.ly/Tiny-Newspaper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------------------------------------------------- 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► Subscribe: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6"/>
              </a:rPr>
              <a:t>http://bit.ly/Tiny-PPT-Subscribe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► Pinterest: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/>
              </a:rPr>
              <a:t>http://bit.ly/TinyPPT-Pinterest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► Donation: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8"/>
              </a:rPr>
              <a:t>http://bit.ly/Tiny-PPT-Donation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-------------------------------------------------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Interesting Playlists: 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► Intro Slides with Video Effects: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9"/>
              </a:rPr>
              <a:t>http://bit.ly/Intro-Slides-TinyPPT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► 3D Infographics and Diagrams: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10"/>
              </a:rPr>
              <a:t>http://bit.ly/3D-Infographics-PowerPoint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► 2D Infographics and Diagrams: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11"/>
              </a:rPr>
              <a:t>http://bit.ly/Infographic-Diagrams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► Editable Newspaper Template: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12"/>
              </a:rPr>
              <a:t>http://bit.ly/Newspaper-Template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► Brochure Template Word: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13"/>
              </a:rPr>
              <a:t>http://bit.ly/Brochure-Template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► Google Slides Tutorial: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14"/>
              </a:rPr>
              <a:t>http://bit.ly/Google-Slides</a:t>
            </a:r>
          </a:p>
        </p:txBody>
      </p:sp>
    </p:spTree>
    <p:extLst>
      <p:ext uri="{BB962C8B-B14F-4D97-AF65-F5344CB8AC3E}">
        <p14:creationId xmlns:p14="http://schemas.microsoft.com/office/powerpoint/2010/main" val="2075053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" name="Google Shape;1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/>
              <a:t>Change paper size: File → Page Setup…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/>
              <a:t>Change pictures: Right Click on image → Replace image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46761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1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F8D7-905B-47B1-AC87-B595447DEDB1}" type="datetimeFigureOut">
              <a:rPr lang="tr-TR" smtClean="0"/>
              <a:t>27.01.2021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A05E5-79DC-49C9-BD45-F614751479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339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F8D7-905B-47B1-AC87-B595447DEDB1}" type="datetimeFigureOut">
              <a:rPr lang="tr-TR" smtClean="0"/>
              <a:t>27.01.2021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A05E5-79DC-49C9-BD45-F614751479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35569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F8D7-905B-47B1-AC87-B595447DEDB1}" type="datetimeFigureOut">
              <a:rPr lang="tr-TR" smtClean="0"/>
              <a:t>27.01.2021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A05E5-79DC-49C9-BD45-F614751479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1707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054586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 userDrawn="1"/>
        </p:nvSpPr>
        <p:spPr>
          <a:xfrm>
            <a:off x="101600" y="76201"/>
            <a:ext cx="11988800" cy="55927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5692776"/>
            <a:ext cx="10058400" cy="708025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6248400"/>
            <a:ext cx="8534400" cy="4572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101600" y="5668964"/>
            <a:ext cx="101600" cy="11890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Rectangle 24"/>
          <p:cNvSpPr/>
          <p:nvPr userDrawn="1"/>
        </p:nvSpPr>
        <p:spPr>
          <a:xfrm>
            <a:off x="11988800" y="5666545"/>
            <a:ext cx="101600" cy="11890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4" name="title_fina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1" y="406402"/>
            <a:ext cx="11785599" cy="515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87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0"/>
            <a:ext cx="11074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066800"/>
            <a:ext cx="11176000" cy="3581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608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3657600"/>
            <a:ext cx="12192000" cy="3200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58200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lternate Content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0"/>
            <a:ext cx="110744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066800"/>
            <a:ext cx="11176000" cy="3581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153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9753600" cy="59790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19200" y="1066800"/>
            <a:ext cx="9753600" cy="3703638"/>
          </a:xfrm>
        </p:spPr>
        <p:txBody>
          <a:bodyPr>
            <a:normAutofit/>
          </a:bodyPr>
          <a:lstStyle>
            <a:lvl1pPr marL="171450" indent="-171450">
              <a:buFont typeface="Arial" pitchFamily="34" charset="0"/>
              <a:buChar char="•"/>
              <a:defRPr sz="2400"/>
            </a:lvl1pPr>
            <a:lvl2pPr marL="628650" indent="-171450">
              <a:buFont typeface="Arial" pitchFamily="34" charset="0"/>
              <a:buChar char="•"/>
              <a:defRPr sz="2000"/>
            </a:lvl2pPr>
            <a:lvl3pPr marL="1085850" indent="-171450">
              <a:buFont typeface="Arial" pitchFamily="34" charset="0"/>
              <a:buChar char="•"/>
              <a:defRPr sz="1800"/>
            </a:lvl3pPr>
            <a:lvl4pPr marL="1543050" indent="-171450">
              <a:buFont typeface="Arial" pitchFamily="34" charset="0"/>
              <a:buChar char="•"/>
              <a:defRPr sz="1600"/>
            </a:lvl4pPr>
            <a:lvl5pPr marL="2000250" indent="-17145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581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95526"/>
            <a:ext cx="9956800" cy="1362075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30401" y="795339"/>
            <a:ext cx="7871884" cy="1500187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60237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46400" y="1600201"/>
            <a:ext cx="4165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16800" y="1600201"/>
            <a:ext cx="4165600" cy="4525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913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F8D7-905B-47B1-AC87-B595447DEDB1}" type="datetimeFigureOut">
              <a:rPr lang="tr-TR" smtClean="0"/>
              <a:t>27.01.2021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A05E5-79DC-49C9-BD45-F614751479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9212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0"/>
            <a:ext cx="10668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066800"/>
            <a:ext cx="4167717" cy="5133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1706562"/>
            <a:ext cx="4167717" cy="317023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63" y="1066800"/>
            <a:ext cx="4169355" cy="513300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63" y="1706562"/>
            <a:ext cx="4169355" cy="317023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926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712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0400" y="152400"/>
            <a:ext cx="3251200" cy="1162050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4801" y="0"/>
            <a:ext cx="4637721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30400" y="1371601"/>
            <a:ext cx="3251200" cy="3352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1439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1600" y="4922838"/>
            <a:ext cx="11988800" cy="1858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5105400"/>
            <a:ext cx="8737600" cy="914400"/>
          </a:xfrm>
        </p:spPr>
        <p:txBody>
          <a:bodyPr anchor="b"/>
          <a:lstStyle>
            <a:lvl1pPr algn="ctr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36800" y="228600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924960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24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048000" y="2934600"/>
            <a:ext cx="6705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048000" y="1371600"/>
            <a:ext cx="6705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048000" y="2172600"/>
            <a:ext cx="6705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048000" y="3737400"/>
            <a:ext cx="67056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91440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288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4632" y="1065464"/>
            <a:ext cx="4258168" cy="381802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94401" y="1066800"/>
            <a:ext cx="4165599" cy="3810000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 smtClean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spcBef>
                <a:spcPct val="20000"/>
              </a:spcBef>
              <a:buFontTx/>
              <a:buNone/>
              <a:defRPr lang="en-US" sz="1600" b="0" kern="1200" dirty="0">
                <a:ln w="6350">
                  <a:noFill/>
                </a:ln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422400" y="-106362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75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2849563"/>
            <a:ext cx="2743200" cy="21335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775200" y="2849563"/>
            <a:ext cx="2743200" cy="21335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7696200" y="2849563"/>
            <a:ext cx="2667000" cy="21335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lnSpc>
                <a:spcPts val="2000"/>
              </a:lnSpc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1828800" y="1096960"/>
            <a:ext cx="2743200" cy="167640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800600" y="1096960"/>
            <a:ext cx="2667000" cy="16764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7696200" y="1096960"/>
            <a:ext cx="2667000" cy="1676401"/>
          </a:xfrm>
        </p:spPr>
        <p:txBody>
          <a:bodyPr>
            <a:normAutofit/>
          </a:bodyPr>
          <a:lstStyle>
            <a:lvl1pPr>
              <a:defRPr lang="en-US" sz="20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-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011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320800" y="919161"/>
            <a:ext cx="4673600" cy="23526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994400" y="3276600"/>
            <a:ext cx="4775200" cy="1828800"/>
          </a:xfrm>
        </p:spPr>
        <p:txBody>
          <a:bodyPr>
            <a:normAutofit/>
          </a:bodyPr>
          <a:lstStyle>
            <a:lvl1pPr marL="0" indent="0" algn="l"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 algn="l">
              <a:buFontTx/>
              <a:buNone/>
              <a:defRPr sz="1600">
                <a:solidFill>
                  <a:schemeClr val="tx1"/>
                </a:solidFill>
              </a:defRPr>
            </a:lvl2pPr>
            <a:lvl3pPr marL="0" indent="0" algn="l">
              <a:buFontTx/>
              <a:buNone/>
              <a:defRPr sz="1600">
                <a:solidFill>
                  <a:schemeClr val="tx1"/>
                </a:solidFill>
              </a:defRPr>
            </a:lvl3pPr>
            <a:lvl4pPr marL="0" indent="0" algn="l"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 algn="l">
              <a:buFontTx/>
              <a:buNone/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5994400" y="919163"/>
            <a:ext cx="4775200" cy="23526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1320801" y="3271838"/>
            <a:ext cx="4673599" cy="18288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 b="1">
                <a:solidFill>
                  <a:schemeClr val="tx1"/>
                </a:solidFill>
              </a:defRPr>
            </a:lvl1pPr>
            <a:lvl2pPr marL="0" indent="0">
              <a:buFontTx/>
              <a:buNone/>
              <a:defRPr sz="1600">
                <a:solidFill>
                  <a:schemeClr val="tx1"/>
                </a:solidFill>
              </a:defRPr>
            </a:lvl2pPr>
            <a:lvl3pPr marL="0" indent="0">
              <a:buFontTx/>
              <a:buNone/>
              <a:defRPr sz="1600">
                <a:solidFill>
                  <a:schemeClr val="tx1"/>
                </a:solidFill>
              </a:defRPr>
            </a:lvl3pPr>
            <a:lvl4pPr marL="0" indent="0">
              <a:buFontTx/>
              <a:buNone/>
              <a:defRPr sz="1600">
                <a:solidFill>
                  <a:schemeClr val="tx1"/>
                </a:solidFill>
              </a:defRPr>
            </a:lvl4pPr>
            <a:lvl5pPr marL="0" indent="0">
              <a:buFontTx/>
              <a:buNone/>
              <a:defRPr sz="16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Level 2</a:t>
            </a:r>
          </a:p>
          <a:p>
            <a:pPr lvl="2"/>
            <a:r>
              <a:rPr lang="en-US" dirty="0" smtClean="0"/>
              <a:t>Level 3</a:t>
            </a:r>
          </a:p>
          <a:p>
            <a:pPr lvl="3"/>
            <a:r>
              <a:rPr lang="en-US" dirty="0" smtClean="0"/>
              <a:t>Level 4</a:t>
            </a:r>
          </a:p>
          <a:p>
            <a:pPr lvl="4"/>
            <a:r>
              <a:rPr lang="en-US" dirty="0" smtClean="0"/>
              <a:t>Level 5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524000" y="-1778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444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00" y="1524000"/>
            <a:ext cx="4064000" cy="3505200"/>
          </a:xfrm>
        </p:spPr>
        <p:txBody>
          <a:bodyPr/>
          <a:lstStyle>
            <a:lvl1pPr marL="0" indent="0" algn="ctr">
              <a:lnSpc>
                <a:spcPts val="16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336800" y="274638"/>
            <a:ext cx="91440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901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1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F8D7-905B-47B1-AC87-B595447DEDB1}" type="datetimeFigureOut">
              <a:rPr lang="tr-TR" smtClean="0"/>
              <a:t>27.01.2021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A05E5-79DC-49C9-BD45-F614751479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50038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278A1-FD8A-422B-933E-7262CAE5C677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7AC12-6123-4721-B39F-B169BDFFA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3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nyPPT.c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2634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nyPPT.com_2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5430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nyPPT.com_3">
    <p:bg>
      <p:bgPr>
        <a:gradFill flip="none" rotWithShape="1">
          <a:gsLst>
            <a:gs pos="24000">
              <a:srgbClr val="EFF0F4"/>
            </a:gs>
            <a:gs pos="40000">
              <a:srgbClr val="E0E3E8"/>
            </a:gs>
            <a:gs pos="65000">
              <a:srgbClr val="D0D4D9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3310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nyPPT.com_4">
    <p:bg>
      <p:bgPr>
        <a:gradFill flip="none" rotWithShape="1">
          <a:gsLst>
            <a:gs pos="17000">
              <a:srgbClr val="EFF0F4"/>
            </a:gs>
            <a:gs pos="42000">
              <a:srgbClr val="E0E3E8"/>
            </a:gs>
            <a:gs pos="65000">
              <a:srgbClr val="D0D4D9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9398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nyPPT.com_5">
    <p:bg>
      <p:bgPr>
        <a:gradFill flip="none" rotWithShape="1">
          <a:gsLst>
            <a:gs pos="35000">
              <a:srgbClr val="EAEEF1"/>
            </a:gs>
            <a:gs pos="74000">
              <a:srgbClr val="E0E3E8"/>
            </a:gs>
            <a:gs pos="100000">
              <a:srgbClr val="D0D4D9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04ED22C-3F5B-0140-A1A8-FC4C2009A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38" r="15938"/>
          <a:stretch/>
        </p:blipFill>
        <p:spPr>
          <a:xfrm flipH="1">
            <a:off x="0" y="19"/>
            <a:ext cx="12192000" cy="654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05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nyPPT.c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914585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3553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F8D7-905B-47B1-AC87-B595447DEDB1}" type="datetimeFigureOut">
              <a:rPr lang="tr-TR" smtClean="0"/>
              <a:t>27.01.2021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A05E5-79DC-49C9-BD45-F614751479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8725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1" indent="0">
              <a:buNone/>
              <a:defRPr sz="1801" b="1"/>
            </a:lvl3pPr>
            <a:lvl4pPr marL="1371617" indent="0">
              <a:buNone/>
              <a:defRPr sz="1600" b="1"/>
            </a:lvl4pPr>
            <a:lvl5pPr marL="1828823" indent="0">
              <a:buNone/>
              <a:defRPr sz="1600" b="1"/>
            </a:lvl5pPr>
            <a:lvl6pPr marL="2286029" indent="0">
              <a:buNone/>
              <a:defRPr sz="1600" b="1"/>
            </a:lvl6pPr>
            <a:lvl7pPr marL="2743234" indent="0">
              <a:buNone/>
              <a:defRPr sz="1600" b="1"/>
            </a:lvl7pPr>
            <a:lvl8pPr marL="3200440" indent="0">
              <a:buNone/>
              <a:defRPr sz="1600" b="1"/>
            </a:lvl8pPr>
            <a:lvl9pPr marL="3657646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F8D7-905B-47B1-AC87-B595447DEDB1}" type="datetimeFigureOut">
              <a:rPr lang="tr-TR" smtClean="0"/>
              <a:t>27.01.2021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A05E5-79DC-49C9-BD45-F614751479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86301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F8D7-905B-47B1-AC87-B595447DEDB1}" type="datetimeFigureOut">
              <a:rPr lang="tr-TR" smtClean="0"/>
              <a:t>27.01.2021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A05E5-79DC-49C9-BD45-F614751479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4966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F8D7-905B-47B1-AC87-B595447DEDB1}" type="datetimeFigureOut">
              <a:rPr lang="tr-TR" smtClean="0"/>
              <a:t>27.01.2021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A05E5-79DC-49C9-BD45-F614751479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0781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F8D7-905B-47B1-AC87-B595447DEDB1}" type="datetimeFigureOut">
              <a:rPr lang="tr-TR" smtClean="0"/>
              <a:t>27.01.2021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A05E5-79DC-49C9-BD45-F614751479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5612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1" indent="0">
              <a:buNone/>
              <a:defRPr sz="2400"/>
            </a:lvl3pPr>
            <a:lvl4pPr marL="1371617" indent="0">
              <a:buNone/>
              <a:defRPr sz="2000"/>
            </a:lvl4pPr>
            <a:lvl5pPr marL="1828823" indent="0">
              <a:buNone/>
              <a:defRPr sz="2000"/>
            </a:lvl5pPr>
            <a:lvl6pPr marL="2286029" indent="0">
              <a:buNone/>
              <a:defRPr sz="2000"/>
            </a:lvl6pPr>
            <a:lvl7pPr marL="2743234" indent="0">
              <a:buNone/>
              <a:defRPr sz="2000"/>
            </a:lvl7pPr>
            <a:lvl8pPr marL="3200440" indent="0">
              <a:buNone/>
              <a:defRPr sz="2000"/>
            </a:lvl8pPr>
            <a:lvl9pPr marL="3657646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1"/>
            </a:lvl2pPr>
            <a:lvl3pPr marL="914411" indent="0">
              <a:buNone/>
              <a:defRPr sz="1200"/>
            </a:lvl3pPr>
            <a:lvl4pPr marL="1371617" indent="0">
              <a:buNone/>
              <a:defRPr sz="1001"/>
            </a:lvl4pPr>
            <a:lvl5pPr marL="1828823" indent="0">
              <a:buNone/>
              <a:defRPr sz="1001"/>
            </a:lvl5pPr>
            <a:lvl6pPr marL="2286029" indent="0">
              <a:buNone/>
              <a:defRPr sz="1001"/>
            </a:lvl6pPr>
            <a:lvl7pPr marL="2743234" indent="0">
              <a:buNone/>
              <a:defRPr sz="1001"/>
            </a:lvl7pPr>
            <a:lvl8pPr marL="3200440" indent="0">
              <a:buNone/>
              <a:defRPr sz="1001"/>
            </a:lvl8pPr>
            <a:lvl9pPr marL="3657646" indent="0">
              <a:buNone/>
              <a:defRPr sz="100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7F8D7-905B-47B1-AC87-B595447DEDB1}" type="datetimeFigureOut">
              <a:rPr lang="tr-TR" smtClean="0"/>
              <a:t>27.01.2021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A05E5-79DC-49C9-BD45-F614751479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6831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video" Target="../media/media1.wmv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microsoft.com/office/2007/relationships/media" Target="../media/media1.wmv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E7F8D7-905B-47B1-AC87-B595447DEDB1}" type="datetimeFigureOut">
              <a:rPr lang="tr-TR" smtClean="0"/>
              <a:t>27.01.2021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A05E5-79DC-49C9-BD45-F614751479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7771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0" r:id="rId12"/>
  </p:sldLayoutIdLst>
  <p:txStyles>
    <p:titleStyle>
      <a:lvl1pPr algn="l" defTabSz="914411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1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5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1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7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8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4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9" indent="-228604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lumMod val="75000"/>
              </a:schemeClr>
            </a:gs>
            <a:gs pos="0">
              <a:schemeClr val="bg1">
                <a:lumMod val="8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01600" y="4791075"/>
            <a:ext cx="11988800" cy="199339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11200" y="274638"/>
            <a:ext cx="10668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8000" y="1600201"/>
            <a:ext cx="11074400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04800" y="4854576"/>
            <a:ext cx="11582400" cy="187007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title_final_slice.mov">
            <a:hlinkClick r:id="" action="ppaction://media"/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14400" y="4854576"/>
            <a:ext cx="10464801" cy="187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2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mpact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mpact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mpact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mpact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mpact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mpact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mpact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Impact" pitchFamily="34" charset="0"/>
        </a:defRPr>
      </a:lvl9pPr>
    </p:titleStyle>
    <p:bodyStyle>
      <a:lvl1pPr marL="0" indent="0" algn="l" rtl="0" fontAlgn="base">
        <a:spcBef>
          <a:spcPct val="20000"/>
        </a:spcBef>
        <a:spcAft>
          <a:spcPct val="0"/>
        </a:spcAft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rtl="0" fontAlgn="base">
        <a:spcBef>
          <a:spcPct val="20000"/>
        </a:spcBef>
        <a:spcAft>
          <a:spcPct val="0"/>
        </a:spcAft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rtl="0" fontAlgn="base">
        <a:spcBef>
          <a:spcPct val="20000"/>
        </a:spcBef>
        <a:spcAft>
          <a:spcPct val="0"/>
        </a:spcAft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rtl="0" fontAlgn="base">
        <a:spcBef>
          <a:spcPct val="20000"/>
        </a:spcBef>
        <a:spcAft>
          <a:spcPct val="0"/>
        </a:spcAft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rtl="0" fontAlgn="base">
        <a:spcBef>
          <a:spcPct val="20000"/>
        </a:spcBef>
        <a:spcAft>
          <a:spcPct val="0"/>
        </a:spcAft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lumMod val="75000"/>
              </a:schemeClr>
            </a:gs>
            <a:gs pos="2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278A1-FD8A-422B-933E-7262CAE5C677}" type="datetimeFigureOut">
              <a:rPr lang="en-US" smtClean="0"/>
              <a:t>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7AC12-6123-4721-B39F-B169BDFFA6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24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35000">
              <a:srgbClr val="EAEEF1"/>
            </a:gs>
            <a:gs pos="74000">
              <a:srgbClr val="BAC7CF"/>
            </a:gs>
            <a:gs pos="100000">
              <a:srgbClr val="BAC7C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0E1DA4-B5B0-6E46-B8F3-04AF0CFF3D33}"/>
              </a:ext>
            </a:extLst>
          </p:cNvPr>
          <p:cNvSpPr/>
          <p:nvPr userDrawn="1"/>
        </p:nvSpPr>
        <p:spPr>
          <a:xfrm>
            <a:off x="0" y="6540413"/>
            <a:ext cx="12192000" cy="326387"/>
          </a:xfrm>
          <a:prstGeom prst="rect">
            <a:avLst/>
          </a:prstGeom>
          <a:solidFill>
            <a:srgbClr val="1112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12" rIns="91407" bIns="4571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69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</p:sldLayoutIdLst>
  <p:timing>
    <p:tnLst>
      <p:par>
        <p:cTn id="1" dur="indefinite" restart="never" nodeType="tmRoot"/>
      </p:par>
    </p:tnLst>
  </p:timing>
  <p:txStyles>
    <p:titleStyle>
      <a:lvl1pPr algn="l" defTabSz="761680" rtl="0" eaLnBrk="1" latinLnBrk="0" hangingPunct="1">
        <a:lnSpc>
          <a:spcPct val="90000"/>
        </a:lnSpc>
        <a:spcBef>
          <a:spcPct val="0"/>
        </a:spcBef>
        <a:buNone/>
        <a:defRPr sz="3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424" indent="-190424" algn="l" defTabSz="76168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1258" indent="-190424" algn="l" defTabSz="76168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2095" indent="-190424" algn="l" defTabSz="76168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32933" indent="-190424" algn="l" defTabSz="76168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3771" indent="-190424" algn="l" defTabSz="76168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4613" indent="-190424" algn="l" defTabSz="76168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5447" indent="-190424" algn="l" defTabSz="76168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6282" indent="-190424" algn="l" defTabSz="76168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7131" indent="-190424" algn="l" defTabSz="76168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68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841" algn="l" defTabSz="76168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680" algn="l" defTabSz="76168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518" algn="l" defTabSz="76168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353" algn="l" defTabSz="76168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187" algn="l" defTabSz="76168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037" algn="l" defTabSz="76168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5867" algn="l" defTabSz="76168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6706" algn="l" defTabSz="76168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99507" y="1818524"/>
            <a:ext cx="3026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r-TR" sz="4000" b="1" dirty="0" smtClean="0">
                <a:solidFill>
                  <a:prstClr val="black"/>
                </a:solidFill>
                <a:latin typeface="Bradley Hand ITC" pitchFamily="66" charset="0"/>
                <a:cs typeface="Arial" charset="0"/>
              </a:rPr>
              <a:t>G ü v e n c e</a:t>
            </a:r>
            <a:endParaRPr lang="en-US" sz="4000" b="1" dirty="0">
              <a:solidFill>
                <a:prstClr val="black"/>
              </a:solidFill>
              <a:latin typeface="Bradley Hand ITC" pitchFamily="66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600" y="1823313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r-TR" sz="4000" b="1" dirty="0" smtClean="0">
                <a:solidFill>
                  <a:prstClr val="black"/>
                </a:solidFill>
                <a:latin typeface="Bradley Hand ITC" pitchFamily="66" charset="0"/>
                <a:cs typeface="Arial" charset="0"/>
              </a:rPr>
              <a:t>Danı</a:t>
            </a:r>
            <a:r>
              <a:rPr lang="tr-TR" sz="4000" dirty="0" smtClean="0">
                <a:solidFill>
                  <a:prstClr val="black"/>
                </a:solidFill>
                <a:latin typeface="Bradley Hand ITC" pitchFamily="66" charset="0"/>
                <a:cs typeface="Arial" charset="0"/>
              </a:rPr>
              <a:t>ş</a:t>
            </a:r>
            <a:r>
              <a:rPr lang="tr-TR" sz="4000" b="1" dirty="0" smtClean="0">
                <a:solidFill>
                  <a:prstClr val="black"/>
                </a:solidFill>
                <a:latin typeface="Bradley Hand ITC" pitchFamily="66" charset="0"/>
                <a:cs typeface="Arial" charset="0"/>
              </a:rPr>
              <a:t>manlık</a:t>
            </a:r>
            <a:endParaRPr lang="en-US" sz="4000" b="1" dirty="0">
              <a:solidFill>
                <a:prstClr val="black"/>
              </a:solidFill>
              <a:latin typeface="Bradley Hand ITC" pitchFamily="66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5600" y="4092714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r-TR" sz="4000" b="1" dirty="0" smtClean="0">
                <a:solidFill>
                  <a:prstClr val="black"/>
                </a:solidFill>
                <a:latin typeface="Bradley Hand ITC" pitchFamily="66" charset="0"/>
                <a:cs typeface="Arial" charset="0"/>
              </a:rPr>
              <a:t>Kontrol</a:t>
            </a:r>
            <a:endParaRPr lang="en-US" sz="4000" b="1" dirty="0">
              <a:solidFill>
                <a:prstClr val="black"/>
              </a:solidFill>
              <a:latin typeface="Bradley Hand ITC" pitchFamily="66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68104" y="4028608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r-TR" sz="4000" b="1" dirty="0" smtClean="0">
                <a:solidFill>
                  <a:prstClr val="black"/>
                </a:solidFill>
                <a:latin typeface="Bradley Hand ITC" pitchFamily="66" charset="0"/>
                <a:cs typeface="Arial" charset="0"/>
              </a:rPr>
              <a:t>Risk yönetimi</a:t>
            </a:r>
            <a:endParaRPr lang="en-US" sz="4000" b="1" dirty="0">
              <a:solidFill>
                <a:prstClr val="black"/>
              </a:solidFill>
              <a:latin typeface="Bradley Hand ITC" pitchFamily="66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1050" y="27432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tr-TR" sz="4000" b="1" dirty="0" smtClean="0">
                <a:solidFill>
                  <a:prstClr val="black"/>
                </a:solidFill>
                <a:latin typeface="Bradley Hand ITC" pitchFamily="66" charset="0"/>
                <a:cs typeface="Arial" charset="0"/>
              </a:rPr>
              <a:t>Yöneti</a:t>
            </a:r>
            <a:r>
              <a:rPr lang="tr-TR" sz="4000" dirty="0" smtClean="0">
                <a:solidFill>
                  <a:prstClr val="black"/>
                </a:solidFill>
                <a:latin typeface="Bradley Hand ITC" pitchFamily="66" charset="0"/>
                <a:cs typeface="Arial" charset="0"/>
              </a:rPr>
              <a:t>ş</a:t>
            </a:r>
            <a:r>
              <a:rPr lang="tr-TR" sz="4000" b="1" dirty="0" smtClean="0">
                <a:solidFill>
                  <a:prstClr val="black"/>
                </a:solidFill>
                <a:latin typeface="Bradley Hand ITC" pitchFamily="66" charset="0"/>
                <a:cs typeface="Arial" charset="0"/>
              </a:rPr>
              <a:t>im</a:t>
            </a:r>
            <a:endParaRPr lang="en-US" sz="4000" b="1" dirty="0">
              <a:solidFill>
                <a:prstClr val="black"/>
              </a:solidFill>
              <a:latin typeface="Bradley Hand ITC" pitchFamily="66" charset="0"/>
              <a:cs typeface="Arial" charset="0"/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3560290" y="450087"/>
            <a:ext cx="5592917" cy="523212"/>
          </a:xfrm>
          <a:prstGeom prst="rect">
            <a:avLst/>
          </a:prstGeom>
          <a:noFill/>
        </p:spPr>
        <p:txBody>
          <a:bodyPr wrap="square" lIns="91433" tIns="45716" rIns="91433" bIns="45716" rtlCol="0">
            <a:spAutoFit/>
          </a:bodyPr>
          <a:lstStyle/>
          <a:p>
            <a:pPr algn="ctr"/>
            <a:r>
              <a:rPr lang="tr-T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İÇ DENETİM BAŞKANLIĞI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604370" y="5904915"/>
            <a:ext cx="8534400" cy="457200"/>
          </a:xfrm>
        </p:spPr>
        <p:txBody>
          <a:bodyPr/>
          <a:lstStyle/>
          <a:p>
            <a:r>
              <a:rPr lang="tr-TR" sz="2800" dirty="0" smtClean="0">
                <a:solidFill>
                  <a:srgbClr val="002060"/>
                </a:solidFill>
              </a:rPr>
              <a:t>İÇ DENETİM METODOLOJİSİ</a:t>
            </a:r>
            <a:endParaRPr lang="tr-TR" sz="2800" dirty="0">
              <a:solidFill>
                <a:srgbClr val="002060"/>
              </a:solidFill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9895646" y="4930914"/>
            <a:ext cx="21543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tr-TR" dirty="0" smtClean="0"/>
              <a:t>Yaşar ÖKTEM</a:t>
            </a:r>
          </a:p>
          <a:p>
            <a:pPr algn="r"/>
            <a:r>
              <a:rPr lang="tr-TR" dirty="0" smtClean="0"/>
              <a:t>İç Denetim Başkanı</a:t>
            </a:r>
            <a:endParaRPr lang="tr-TR" dirty="0"/>
          </a:p>
        </p:txBody>
      </p:sp>
      <p:pic>
        <p:nvPicPr>
          <p:cNvPr id="13" name="Picture 2" descr="T.C. Aile, Çalışma ve Sosyal Hizmetler Bakanlığı | T.C. Aile, Çalışma ve  Sosyal Hizmetler Bakanlığı | Anasayf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27" y="450087"/>
            <a:ext cx="1722380" cy="172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836" y="940590"/>
            <a:ext cx="4537078" cy="6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18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4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6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87576" y="143293"/>
            <a:ext cx="3055374" cy="710426"/>
          </a:xfrm>
        </p:spPr>
        <p:txBody>
          <a:bodyPr>
            <a:normAutofit fontScale="90000"/>
          </a:bodyPr>
          <a:lstStyle/>
          <a:p>
            <a:r>
              <a:rPr lang="tr-TR" b="1" dirty="0" smtClean="0"/>
              <a:t>SAHA ÇALIŞMASI</a:t>
            </a:r>
            <a:endParaRPr lang="en-US" b="1" dirty="0"/>
          </a:p>
        </p:txBody>
      </p:sp>
      <p:sp>
        <p:nvSpPr>
          <p:cNvPr id="52" name="Freeform 584">
            <a:extLst>
              <a:ext uri="{FF2B5EF4-FFF2-40B4-BE49-F238E27FC236}">
                <a16:creationId xmlns:a16="http://schemas.microsoft.com/office/drawing/2014/main" id="{8C5F3149-7B37-4AA0-B550-FB61ABB5577C}"/>
              </a:ext>
            </a:extLst>
          </p:cNvPr>
          <p:cNvSpPr>
            <a:spLocks/>
          </p:cNvSpPr>
          <p:nvPr/>
        </p:nvSpPr>
        <p:spPr bwMode="auto">
          <a:xfrm>
            <a:off x="182204" y="1459747"/>
            <a:ext cx="5315161" cy="1145378"/>
          </a:xfrm>
          <a:custGeom>
            <a:avLst/>
            <a:gdLst>
              <a:gd name="T0" fmla="*/ 13835 w 14066"/>
              <a:gd name="T1" fmla="*/ 744 h 3315"/>
              <a:gd name="T2" fmla="*/ 13713 w 14066"/>
              <a:gd name="T3" fmla="*/ 454 h 3315"/>
              <a:gd name="T4" fmla="*/ 13456 w 14066"/>
              <a:gd name="T5" fmla="*/ 280 h 3315"/>
              <a:gd name="T6" fmla="*/ 2543 w 14066"/>
              <a:gd name="T7" fmla="*/ 257 h 3315"/>
              <a:gd name="T8" fmla="*/ 2291 w 14066"/>
              <a:gd name="T9" fmla="*/ 124 h 3315"/>
              <a:gd name="T10" fmla="*/ 1956 w 14066"/>
              <a:gd name="T11" fmla="*/ 26 h 3315"/>
              <a:gd name="T12" fmla="*/ 1658 w 14066"/>
              <a:gd name="T13" fmla="*/ 0 h 3315"/>
              <a:gd name="T14" fmla="*/ 1243 w 14066"/>
              <a:gd name="T15" fmla="*/ 52 h 3315"/>
              <a:gd name="T16" fmla="*/ 798 w 14066"/>
              <a:gd name="T17" fmla="*/ 240 h 3315"/>
              <a:gd name="T18" fmla="*/ 431 w 14066"/>
              <a:gd name="T19" fmla="*/ 543 h 3315"/>
              <a:gd name="T20" fmla="*/ 162 w 14066"/>
              <a:gd name="T21" fmla="*/ 938 h 3315"/>
              <a:gd name="T22" fmla="*/ 19 w 14066"/>
              <a:gd name="T23" fmla="*/ 1405 h 3315"/>
              <a:gd name="T24" fmla="*/ 0 w 14066"/>
              <a:gd name="T25" fmla="*/ 1720 h 3315"/>
              <a:gd name="T26" fmla="*/ 54 w 14066"/>
              <a:gd name="T27" fmla="*/ 2076 h 3315"/>
              <a:gd name="T28" fmla="*/ 177 w 14066"/>
              <a:gd name="T29" fmla="*/ 2404 h 3315"/>
              <a:gd name="T30" fmla="*/ 365 w 14066"/>
              <a:gd name="T31" fmla="*/ 2696 h 3315"/>
              <a:gd name="T32" fmla="*/ 607 w 14066"/>
              <a:gd name="T33" fmla="*/ 2941 h 3315"/>
              <a:gd name="T34" fmla="*/ 896 w 14066"/>
              <a:gd name="T35" fmla="*/ 3130 h 3315"/>
              <a:gd name="T36" fmla="*/ 1199 w 14066"/>
              <a:gd name="T37" fmla="*/ 3252 h 3315"/>
              <a:gd name="T38" fmla="*/ 1658 w 14066"/>
              <a:gd name="T39" fmla="*/ 3315 h 3315"/>
              <a:gd name="T40" fmla="*/ 1700 w 14066"/>
              <a:gd name="T41" fmla="*/ 3315 h 3315"/>
              <a:gd name="T42" fmla="*/ 1766 w 14066"/>
              <a:gd name="T43" fmla="*/ 3312 h 3315"/>
              <a:gd name="T44" fmla="*/ 1834 w 14066"/>
              <a:gd name="T45" fmla="*/ 3306 h 3315"/>
              <a:gd name="T46" fmla="*/ 1899 w 14066"/>
              <a:gd name="T47" fmla="*/ 3297 h 3315"/>
              <a:gd name="T48" fmla="*/ 1954 w 14066"/>
              <a:gd name="T49" fmla="*/ 3288 h 3315"/>
              <a:gd name="T50" fmla="*/ 2011 w 14066"/>
              <a:gd name="T51" fmla="*/ 3278 h 3315"/>
              <a:gd name="T52" fmla="*/ 2070 w 14066"/>
              <a:gd name="T53" fmla="*/ 3264 h 3315"/>
              <a:gd name="T54" fmla="*/ 2125 w 14066"/>
              <a:gd name="T55" fmla="*/ 3248 h 3315"/>
              <a:gd name="T56" fmla="*/ 2178 w 14066"/>
              <a:gd name="T57" fmla="*/ 3231 h 3315"/>
              <a:gd name="T58" fmla="*/ 2241 w 14066"/>
              <a:gd name="T59" fmla="*/ 3209 h 3315"/>
              <a:gd name="T60" fmla="*/ 2328 w 14066"/>
              <a:gd name="T61" fmla="*/ 3174 h 3315"/>
              <a:gd name="T62" fmla="*/ 2790 w 14066"/>
              <a:gd name="T63" fmla="*/ 2870 h 3315"/>
              <a:gd name="T64" fmla="*/ 2855 w 14066"/>
              <a:gd name="T65" fmla="*/ 2805 h 3315"/>
              <a:gd name="T66" fmla="*/ 2869 w 14066"/>
              <a:gd name="T67" fmla="*/ 2789 h 3315"/>
              <a:gd name="T68" fmla="*/ 2896 w 14066"/>
              <a:gd name="T69" fmla="*/ 2759 h 3315"/>
              <a:gd name="T70" fmla="*/ 2901 w 14066"/>
              <a:gd name="T71" fmla="*/ 2754 h 3315"/>
              <a:gd name="T72" fmla="*/ 2931 w 14066"/>
              <a:gd name="T73" fmla="*/ 2719 h 3315"/>
              <a:gd name="T74" fmla="*/ 2934 w 14066"/>
              <a:gd name="T75" fmla="*/ 2717 h 3315"/>
              <a:gd name="T76" fmla="*/ 2943 w 14066"/>
              <a:gd name="T77" fmla="*/ 2706 h 3315"/>
              <a:gd name="T78" fmla="*/ 2966 w 14066"/>
              <a:gd name="T79" fmla="*/ 2676 h 3315"/>
              <a:gd name="T80" fmla="*/ 2985 w 14066"/>
              <a:gd name="T81" fmla="*/ 2651 h 3315"/>
              <a:gd name="T82" fmla="*/ 3317 w 14066"/>
              <a:gd name="T83" fmla="*/ 2985 h 3315"/>
              <a:gd name="T84" fmla="*/ 3825 w 14066"/>
              <a:gd name="T85" fmla="*/ 3244 h 3315"/>
              <a:gd name="T86" fmla="*/ 4313 w 14066"/>
              <a:gd name="T87" fmla="*/ 3315 h 3315"/>
              <a:gd name="T88" fmla="*/ 13693 w 14066"/>
              <a:gd name="T89" fmla="*/ 3292 h 3315"/>
              <a:gd name="T90" fmla="*/ 13745 w 14066"/>
              <a:gd name="T91" fmla="*/ 3273 h 3315"/>
              <a:gd name="T92" fmla="*/ 13804 w 14066"/>
              <a:gd name="T93" fmla="*/ 3243 h 3315"/>
              <a:gd name="T94" fmla="*/ 13909 w 14066"/>
              <a:gd name="T95" fmla="*/ 3161 h 3315"/>
              <a:gd name="T96" fmla="*/ 14003 w 14066"/>
              <a:gd name="T97" fmla="*/ 3038 h 3315"/>
              <a:gd name="T98" fmla="*/ 14066 w 14066"/>
              <a:gd name="T99" fmla="*/ 2784 h 3315"/>
              <a:gd name="T100" fmla="*/ 14066 w 14066"/>
              <a:gd name="T101" fmla="*/ 2654 h 3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66" h="3315">
                <a:moveTo>
                  <a:pt x="13837" y="2654"/>
                </a:moveTo>
                <a:lnTo>
                  <a:pt x="13837" y="800"/>
                </a:lnTo>
                <a:lnTo>
                  <a:pt x="13835" y="744"/>
                </a:lnTo>
                <a:lnTo>
                  <a:pt x="13813" y="638"/>
                </a:lnTo>
                <a:lnTo>
                  <a:pt x="13772" y="540"/>
                </a:lnTo>
                <a:lnTo>
                  <a:pt x="13713" y="454"/>
                </a:lnTo>
                <a:lnTo>
                  <a:pt x="13640" y="380"/>
                </a:lnTo>
                <a:lnTo>
                  <a:pt x="13553" y="321"/>
                </a:lnTo>
                <a:lnTo>
                  <a:pt x="13456" y="280"/>
                </a:lnTo>
                <a:lnTo>
                  <a:pt x="13349" y="258"/>
                </a:lnTo>
                <a:lnTo>
                  <a:pt x="13294" y="257"/>
                </a:lnTo>
                <a:lnTo>
                  <a:pt x="2543" y="257"/>
                </a:lnTo>
                <a:lnTo>
                  <a:pt x="2494" y="227"/>
                </a:lnTo>
                <a:lnTo>
                  <a:pt x="2394" y="172"/>
                </a:lnTo>
                <a:lnTo>
                  <a:pt x="2291" y="124"/>
                </a:lnTo>
                <a:lnTo>
                  <a:pt x="2182" y="84"/>
                </a:lnTo>
                <a:lnTo>
                  <a:pt x="2070" y="52"/>
                </a:lnTo>
                <a:lnTo>
                  <a:pt x="1956" y="26"/>
                </a:lnTo>
                <a:lnTo>
                  <a:pt x="1838" y="9"/>
                </a:lnTo>
                <a:lnTo>
                  <a:pt x="1719" y="0"/>
                </a:lnTo>
                <a:lnTo>
                  <a:pt x="1658" y="0"/>
                </a:lnTo>
                <a:lnTo>
                  <a:pt x="1573" y="1"/>
                </a:lnTo>
                <a:lnTo>
                  <a:pt x="1405" y="18"/>
                </a:lnTo>
                <a:lnTo>
                  <a:pt x="1243" y="52"/>
                </a:lnTo>
                <a:lnTo>
                  <a:pt x="1088" y="100"/>
                </a:lnTo>
                <a:lnTo>
                  <a:pt x="939" y="163"/>
                </a:lnTo>
                <a:lnTo>
                  <a:pt x="798" y="240"/>
                </a:lnTo>
                <a:lnTo>
                  <a:pt x="665" y="329"/>
                </a:lnTo>
                <a:lnTo>
                  <a:pt x="542" y="430"/>
                </a:lnTo>
                <a:lnTo>
                  <a:pt x="431" y="543"/>
                </a:lnTo>
                <a:lnTo>
                  <a:pt x="328" y="665"/>
                </a:lnTo>
                <a:lnTo>
                  <a:pt x="239" y="797"/>
                </a:lnTo>
                <a:lnTo>
                  <a:pt x="162" y="938"/>
                </a:lnTo>
                <a:lnTo>
                  <a:pt x="100" y="1087"/>
                </a:lnTo>
                <a:lnTo>
                  <a:pt x="51" y="1243"/>
                </a:lnTo>
                <a:lnTo>
                  <a:pt x="19" y="1405"/>
                </a:lnTo>
                <a:lnTo>
                  <a:pt x="2" y="1572"/>
                </a:lnTo>
                <a:lnTo>
                  <a:pt x="0" y="1658"/>
                </a:lnTo>
                <a:lnTo>
                  <a:pt x="0" y="1720"/>
                </a:lnTo>
                <a:lnTo>
                  <a:pt x="10" y="1842"/>
                </a:lnTo>
                <a:lnTo>
                  <a:pt x="28" y="1961"/>
                </a:lnTo>
                <a:lnTo>
                  <a:pt x="54" y="2076"/>
                </a:lnTo>
                <a:lnTo>
                  <a:pt x="87" y="2190"/>
                </a:lnTo>
                <a:lnTo>
                  <a:pt x="129" y="2299"/>
                </a:lnTo>
                <a:lnTo>
                  <a:pt x="177" y="2404"/>
                </a:lnTo>
                <a:lnTo>
                  <a:pt x="234" y="2507"/>
                </a:lnTo>
                <a:lnTo>
                  <a:pt x="296" y="2604"/>
                </a:lnTo>
                <a:lnTo>
                  <a:pt x="365" y="2696"/>
                </a:lnTo>
                <a:lnTo>
                  <a:pt x="440" y="2783"/>
                </a:lnTo>
                <a:lnTo>
                  <a:pt x="520" y="2864"/>
                </a:lnTo>
                <a:lnTo>
                  <a:pt x="607" y="2941"/>
                </a:lnTo>
                <a:lnTo>
                  <a:pt x="699" y="3010"/>
                </a:lnTo>
                <a:lnTo>
                  <a:pt x="795" y="3073"/>
                </a:lnTo>
                <a:lnTo>
                  <a:pt x="896" y="3130"/>
                </a:lnTo>
                <a:lnTo>
                  <a:pt x="948" y="3156"/>
                </a:lnTo>
                <a:lnTo>
                  <a:pt x="1030" y="3192"/>
                </a:lnTo>
                <a:lnTo>
                  <a:pt x="1199" y="3252"/>
                </a:lnTo>
                <a:lnTo>
                  <a:pt x="1378" y="3293"/>
                </a:lnTo>
                <a:lnTo>
                  <a:pt x="1564" y="3314"/>
                </a:lnTo>
                <a:lnTo>
                  <a:pt x="1658" y="3315"/>
                </a:lnTo>
                <a:lnTo>
                  <a:pt x="1658" y="3315"/>
                </a:lnTo>
                <a:lnTo>
                  <a:pt x="1659" y="3315"/>
                </a:lnTo>
                <a:lnTo>
                  <a:pt x="1700" y="3315"/>
                </a:lnTo>
                <a:lnTo>
                  <a:pt x="1740" y="3313"/>
                </a:lnTo>
                <a:lnTo>
                  <a:pt x="1753" y="3313"/>
                </a:lnTo>
                <a:lnTo>
                  <a:pt x="1766" y="3312"/>
                </a:lnTo>
                <a:lnTo>
                  <a:pt x="1793" y="3310"/>
                </a:lnTo>
                <a:lnTo>
                  <a:pt x="1820" y="3308"/>
                </a:lnTo>
                <a:lnTo>
                  <a:pt x="1834" y="3306"/>
                </a:lnTo>
                <a:lnTo>
                  <a:pt x="1850" y="3304"/>
                </a:lnTo>
                <a:lnTo>
                  <a:pt x="1875" y="3301"/>
                </a:lnTo>
                <a:lnTo>
                  <a:pt x="1899" y="3297"/>
                </a:lnTo>
                <a:lnTo>
                  <a:pt x="1915" y="3296"/>
                </a:lnTo>
                <a:lnTo>
                  <a:pt x="1932" y="3292"/>
                </a:lnTo>
                <a:lnTo>
                  <a:pt x="1954" y="3288"/>
                </a:lnTo>
                <a:lnTo>
                  <a:pt x="1977" y="3284"/>
                </a:lnTo>
                <a:lnTo>
                  <a:pt x="1994" y="3282"/>
                </a:lnTo>
                <a:lnTo>
                  <a:pt x="2011" y="3278"/>
                </a:lnTo>
                <a:lnTo>
                  <a:pt x="2031" y="3273"/>
                </a:lnTo>
                <a:lnTo>
                  <a:pt x="2052" y="3268"/>
                </a:lnTo>
                <a:lnTo>
                  <a:pt x="2070" y="3264"/>
                </a:lnTo>
                <a:lnTo>
                  <a:pt x="2089" y="3258"/>
                </a:lnTo>
                <a:lnTo>
                  <a:pt x="2107" y="3253"/>
                </a:lnTo>
                <a:lnTo>
                  <a:pt x="2125" y="3248"/>
                </a:lnTo>
                <a:lnTo>
                  <a:pt x="2146" y="3243"/>
                </a:lnTo>
                <a:lnTo>
                  <a:pt x="2165" y="3236"/>
                </a:lnTo>
                <a:lnTo>
                  <a:pt x="2178" y="3231"/>
                </a:lnTo>
                <a:lnTo>
                  <a:pt x="2191" y="3227"/>
                </a:lnTo>
                <a:lnTo>
                  <a:pt x="2217" y="3218"/>
                </a:lnTo>
                <a:lnTo>
                  <a:pt x="2241" y="3209"/>
                </a:lnTo>
                <a:lnTo>
                  <a:pt x="2241" y="3209"/>
                </a:lnTo>
                <a:lnTo>
                  <a:pt x="2241" y="3209"/>
                </a:lnTo>
                <a:lnTo>
                  <a:pt x="2328" y="3174"/>
                </a:lnTo>
                <a:lnTo>
                  <a:pt x="2494" y="3090"/>
                </a:lnTo>
                <a:lnTo>
                  <a:pt x="2648" y="2989"/>
                </a:lnTo>
                <a:lnTo>
                  <a:pt x="2790" y="2870"/>
                </a:lnTo>
                <a:lnTo>
                  <a:pt x="2855" y="2805"/>
                </a:lnTo>
                <a:lnTo>
                  <a:pt x="2855" y="2805"/>
                </a:lnTo>
                <a:lnTo>
                  <a:pt x="2855" y="2805"/>
                </a:lnTo>
                <a:lnTo>
                  <a:pt x="2858" y="2801"/>
                </a:lnTo>
                <a:lnTo>
                  <a:pt x="2862" y="2797"/>
                </a:lnTo>
                <a:lnTo>
                  <a:pt x="2869" y="2789"/>
                </a:lnTo>
                <a:lnTo>
                  <a:pt x="2875" y="2783"/>
                </a:lnTo>
                <a:lnTo>
                  <a:pt x="2886" y="2771"/>
                </a:lnTo>
                <a:lnTo>
                  <a:pt x="2896" y="2759"/>
                </a:lnTo>
                <a:lnTo>
                  <a:pt x="2896" y="2759"/>
                </a:lnTo>
                <a:lnTo>
                  <a:pt x="2896" y="2759"/>
                </a:lnTo>
                <a:lnTo>
                  <a:pt x="2901" y="2754"/>
                </a:lnTo>
                <a:lnTo>
                  <a:pt x="2906" y="2748"/>
                </a:lnTo>
                <a:lnTo>
                  <a:pt x="2919" y="2734"/>
                </a:lnTo>
                <a:lnTo>
                  <a:pt x="2931" y="2719"/>
                </a:lnTo>
                <a:lnTo>
                  <a:pt x="2931" y="2719"/>
                </a:lnTo>
                <a:lnTo>
                  <a:pt x="2932" y="2718"/>
                </a:lnTo>
                <a:lnTo>
                  <a:pt x="2934" y="2717"/>
                </a:lnTo>
                <a:lnTo>
                  <a:pt x="2935" y="2715"/>
                </a:lnTo>
                <a:lnTo>
                  <a:pt x="2939" y="2710"/>
                </a:lnTo>
                <a:lnTo>
                  <a:pt x="2943" y="2706"/>
                </a:lnTo>
                <a:lnTo>
                  <a:pt x="2947" y="2701"/>
                </a:lnTo>
                <a:lnTo>
                  <a:pt x="2950" y="2696"/>
                </a:lnTo>
                <a:lnTo>
                  <a:pt x="2966" y="2676"/>
                </a:lnTo>
                <a:lnTo>
                  <a:pt x="2980" y="2658"/>
                </a:lnTo>
                <a:lnTo>
                  <a:pt x="2983" y="2654"/>
                </a:lnTo>
                <a:lnTo>
                  <a:pt x="2985" y="2651"/>
                </a:lnTo>
                <a:lnTo>
                  <a:pt x="3044" y="2726"/>
                </a:lnTo>
                <a:lnTo>
                  <a:pt x="3173" y="2863"/>
                </a:lnTo>
                <a:lnTo>
                  <a:pt x="3317" y="2985"/>
                </a:lnTo>
                <a:lnTo>
                  <a:pt x="3475" y="3090"/>
                </a:lnTo>
                <a:lnTo>
                  <a:pt x="3645" y="3177"/>
                </a:lnTo>
                <a:lnTo>
                  <a:pt x="3825" y="3244"/>
                </a:lnTo>
                <a:lnTo>
                  <a:pt x="4015" y="3290"/>
                </a:lnTo>
                <a:lnTo>
                  <a:pt x="4212" y="3313"/>
                </a:lnTo>
                <a:lnTo>
                  <a:pt x="4313" y="3315"/>
                </a:lnTo>
                <a:lnTo>
                  <a:pt x="13535" y="3315"/>
                </a:lnTo>
                <a:lnTo>
                  <a:pt x="13589" y="3314"/>
                </a:lnTo>
                <a:lnTo>
                  <a:pt x="13693" y="3292"/>
                </a:lnTo>
                <a:lnTo>
                  <a:pt x="13741" y="3274"/>
                </a:lnTo>
                <a:lnTo>
                  <a:pt x="13743" y="3273"/>
                </a:lnTo>
                <a:lnTo>
                  <a:pt x="13745" y="3273"/>
                </a:lnTo>
                <a:lnTo>
                  <a:pt x="13755" y="3268"/>
                </a:lnTo>
                <a:lnTo>
                  <a:pt x="13765" y="3264"/>
                </a:lnTo>
                <a:lnTo>
                  <a:pt x="13804" y="3243"/>
                </a:lnTo>
                <a:lnTo>
                  <a:pt x="13877" y="3192"/>
                </a:lnTo>
                <a:lnTo>
                  <a:pt x="13908" y="3161"/>
                </a:lnTo>
                <a:lnTo>
                  <a:pt x="13909" y="3161"/>
                </a:lnTo>
                <a:lnTo>
                  <a:pt x="13910" y="3160"/>
                </a:lnTo>
                <a:lnTo>
                  <a:pt x="13945" y="3122"/>
                </a:lnTo>
                <a:lnTo>
                  <a:pt x="14003" y="3038"/>
                </a:lnTo>
                <a:lnTo>
                  <a:pt x="14043" y="2942"/>
                </a:lnTo>
                <a:lnTo>
                  <a:pt x="14063" y="2839"/>
                </a:lnTo>
                <a:lnTo>
                  <a:pt x="14066" y="2784"/>
                </a:lnTo>
                <a:lnTo>
                  <a:pt x="14066" y="2784"/>
                </a:lnTo>
                <a:lnTo>
                  <a:pt x="14066" y="2654"/>
                </a:lnTo>
                <a:lnTo>
                  <a:pt x="14066" y="2654"/>
                </a:lnTo>
                <a:lnTo>
                  <a:pt x="13837" y="265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Freeform 586">
            <a:extLst>
              <a:ext uri="{FF2B5EF4-FFF2-40B4-BE49-F238E27FC236}">
                <a16:creationId xmlns:a16="http://schemas.microsoft.com/office/drawing/2014/main" id="{3D3DD053-3536-4D6E-AD4F-FB84E273F172}"/>
              </a:ext>
            </a:extLst>
          </p:cNvPr>
          <p:cNvSpPr>
            <a:spLocks/>
          </p:cNvSpPr>
          <p:nvPr/>
        </p:nvSpPr>
        <p:spPr bwMode="auto">
          <a:xfrm>
            <a:off x="1041875" y="1450075"/>
            <a:ext cx="4455490" cy="899447"/>
          </a:xfrm>
          <a:custGeom>
            <a:avLst/>
            <a:gdLst>
              <a:gd name="T0" fmla="*/ 0 w 11294"/>
              <a:gd name="T1" fmla="*/ 0 h 2604"/>
              <a:gd name="T2" fmla="*/ 86 w 11294"/>
              <a:gd name="T3" fmla="*/ 56 h 2604"/>
              <a:gd name="T4" fmla="*/ 244 w 11294"/>
              <a:gd name="T5" fmla="*/ 187 h 2604"/>
              <a:gd name="T6" fmla="*/ 385 w 11294"/>
              <a:gd name="T7" fmla="*/ 336 h 2604"/>
              <a:gd name="T8" fmla="*/ 509 w 11294"/>
              <a:gd name="T9" fmla="*/ 500 h 2604"/>
              <a:gd name="T10" fmla="*/ 585 w 11294"/>
              <a:gd name="T11" fmla="*/ 634 h 2604"/>
              <a:gd name="T12" fmla="*/ 630 w 11294"/>
              <a:gd name="T13" fmla="*/ 727 h 2604"/>
              <a:gd name="T14" fmla="*/ 671 w 11294"/>
              <a:gd name="T15" fmla="*/ 824 h 2604"/>
              <a:gd name="T16" fmla="*/ 703 w 11294"/>
              <a:gd name="T17" fmla="*/ 923 h 2604"/>
              <a:gd name="T18" fmla="*/ 730 w 11294"/>
              <a:gd name="T19" fmla="*/ 1025 h 2604"/>
              <a:gd name="T20" fmla="*/ 751 w 11294"/>
              <a:gd name="T21" fmla="*/ 1130 h 2604"/>
              <a:gd name="T22" fmla="*/ 765 w 11294"/>
              <a:gd name="T23" fmla="*/ 1236 h 2604"/>
              <a:gd name="T24" fmla="*/ 772 w 11294"/>
              <a:gd name="T25" fmla="*/ 1345 h 2604"/>
              <a:gd name="T26" fmla="*/ 773 w 11294"/>
              <a:gd name="T27" fmla="*/ 1401 h 2604"/>
              <a:gd name="T28" fmla="*/ 773 w 11294"/>
              <a:gd name="T29" fmla="*/ 1407 h 2604"/>
              <a:gd name="T30" fmla="*/ 773 w 11294"/>
              <a:gd name="T31" fmla="*/ 1414 h 2604"/>
              <a:gd name="T32" fmla="*/ 774 w 11294"/>
              <a:gd name="T33" fmla="*/ 1466 h 2604"/>
              <a:gd name="T34" fmla="*/ 786 w 11294"/>
              <a:gd name="T35" fmla="*/ 1564 h 2604"/>
              <a:gd name="T36" fmla="*/ 807 w 11294"/>
              <a:gd name="T37" fmla="*/ 1660 h 2604"/>
              <a:gd name="T38" fmla="*/ 836 w 11294"/>
              <a:gd name="T39" fmla="*/ 1754 h 2604"/>
              <a:gd name="T40" fmla="*/ 874 w 11294"/>
              <a:gd name="T41" fmla="*/ 1842 h 2604"/>
              <a:gd name="T42" fmla="*/ 921 w 11294"/>
              <a:gd name="T43" fmla="*/ 1925 h 2604"/>
              <a:gd name="T44" fmla="*/ 975 w 11294"/>
              <a:gd name="T45" fmla="*/ 2004 h 2604"/>
              <a:gd name="T46" fmla="*/ 1036 w 11294"/>
              <a:gd name="T47" fmla="*/ 2076 h 2604"/>
              <a:gd name="T48" fmla="*/ 1103 w 11294"/>
              <a:gd name="T49" fmla="*/ 2144 h 2604"/>
              <a:gd name="T50" fmla="*/ 1177 w 11294"/>
              <a:gd name="T51" fmla="*/ 2203 h 2604"/>
              <a:gd name="T52" fmla="*/ 1256 w 11294"/>
              <a:gd name="T53" fmla="*/ 2256 h 2604"/>
              <a:gd name="T54" fmla="*/ 1341 w 11294"/>
              <a:gd name="T55" fmla="*/ 2302 h 2604"/>
              <a:gd name="T56" fmla="*/ 1429 w 11294"/>
              <a:gd name="T57" fmla="*/ 2338 h 2604"/>
              <a:gd name="T58" fmla="*/ 1522 w 11294"/>
              <a:gd name="T59" fmla="*/ 2368 h 2604"/>
              <a:gd name="T60" fmla="*/ 1619 w 11294"/>
              <a:gd name="T61" fmla="*/ 2387 h 2604"/>
              <a:gd name="T62" fmla="*/ 1719 w 11294"/>
              <a:gd name="T63" fmla="*/ 2396 h 2604"/>
              <a:gd name="T64" fmla="*/ 1770 w 11294"/>
              <a:gd name="T65" fmla="*/ 2398 h 2604"/>
              <a:gd name="T66" fmla="*/ 1770 w 11294"/>
              <a:gd name="T67" fmla="*/ 2604 h 2604"/>
              <a:gd name="T68" fmla="*/ 11294 w 11294"/>
              <a:gd name="T69" fmla="*/ 2604 h 2604"/>
              <a:gd name="T70" fmla="*/ 11294 w 11294"/>
              <a:gd name="T71" fmla="*/ 543 h 2604"/>
              <a:gd name="T72" fmla="*/ 11292 w 11294"/>
              <a:gd name="T73" fmla="*/ 487 h 2604"/>
              <a:gd name="T74" fmla="*/ 11270 w 11294"/>
              <a:gd name="T75" fmla="*/ 381 h 2604"/>
              <a:gd name="T76" fmla="*/ 11229 w 11294"/>
              <a:gd name="T77" fmla="*/ 284 h 2604"/>
              <a:gd name="T78" fmla="*/ 11170 w 11294"/>
              <a:gd name="T79" fmla="*/ 197 h 2604"/>
              <a:gd name="T80" fmla="*/ 11097 w 11294"/>
              <a:gd name="T81" fmla="*/ 123 h 2604"/>
              <a:gd name="T82" fmla="*/ 11010 w 11294"/>
              <a:gd name="T83" fmla="*/ 65 h 2604"/>
              <a:gd name="T84" fmla="*/ 10913 w 11294"/>
              <a:gd name="T85" fmla="*/ 23 h 2604"/>
              <a:gd name="T86" fmla="*/ 10806 w 11294"/>
              <a:gd name="T87" fmla="*/ 1 h 2604"/>
              <a:gd name="T88" fmla="*/ 10751 w 11294"/>
              <a:gd name="T89" fmla="*/ 0 h 2604"/>
              <a:gd name="T90" fmla="*/ 0 w 11294"/>
              <a:gd name="T91" fmla="*/ 0 h 2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294" h="2604">
                <a:moveTo>
                  <a:pt x="0" y="0"/>
                </a:moveTo>
                <a:lnTo>
                  <a:pt x="86" y="56"/>
                </a:lnTo>
                <a:lnTo>
                  <a:pt x="244" y="187"/>
                </a:lnTo>
                <a:lnTo>
                  <a:pt x="385" y="336"/>
                </a:lnTo>
                <a:lnTo>
                  <a:pt x="509" y="500"/>
                </a:lnTo>
                <a:lnTo>
                  <a:pt x="585" y="634"/>
                </a:lnTo>
                <a:lnTo>
                  <a:pt x="630" y="727"/>
                </a:lnTo>
                <a:lnTo>
                  <a:pt x="671" y="824"/>
                </a:lnTo>
                <a:lnTo>
                  <a:pt x="703" y="923"/>
                </a:lnTo>
                <a:lnTo>
                  <a:pt x="730" y="1025"/>
                </a:lnTo>
                <a:lnTo>
                  <a:pt x="751" y="1130"/>
                </a:lnTo>
                <a:lnTo>
                  <a:pt x="765" y="1236"/>
                </a:lnTo>
                <a:lnTo>
                  <a:pt x="772" y="1345"/>
                </a:lnTo>
                <a:lnTo>
                  <a:pt x="773" y="1401"/>
                </a:lnTo>
                <a:lnTo>
                  <a:pt x="773" y="1407"/>
                </a:lnTo>
                <a:lnTo>
                  <a:pt x="773" y="1414"/>
                </a:lnTo>
                <a:lnTo>
                  <a:pt x="774" y="1466"/>
                </a:lnTo>
                <a:lnTo>
                  <a:pt x="786" y="1564"/>
                </a:lnTo>
                <a:lnTo>
                  <a:pt x="807" y="1660"/>
                </a:lnTo>
                <a:lnTo>
                  <a:pt x="836" y="1754"/>
                </a:lnTo>
                <a:lnTo>
                  <a:pt x="874" y="1842"/>
                </a:lnTo>
                <a:lnTo>
                  <a:pt x="921" y="1925"/>
                </a:lnTo>
                <a:lnTo>
                  <a:pt x="975" y="2004"/>
                </a:lnTo>
                <a:lnTo>
                  <a:pt x="1036" y="2076"/>
                </a:lnTo>
                <a:lnTo>
                  <a:pt x="1103" y="2144"/>
                </a:lnTo>
                <a:lnTo>
                  <a:pt x="1177" y="2203"/>
                </a:lnTo>
                <a:lnTo>
                  <a:pt x="1256" y="2256"/>
                </a:lnTo>
                <a:lnTo>
                  <a:pt x="1341" y="2302"/>
                </a:lnTo>
                <a:lnTo>
                  <a:pt x="1429" y="2338"/>
                </a:lnTo>
                <a:lnTo>
                  <a:pt x="1522" y="2368"/>
                </a:lnTo>
                <a:lnTo>
                  <a:pt x="1619" y="2387"/>
                </a:lnTo>
                <a:lnTo>
                  <a:pt x="1719" y="2396"/>
                </a:lnTo>
                <a:lnTo>
                  <a:pt x="1770" y="2398"/>
                </a:lnTo>
                <a:lnTo>
                  <a:pt x="1770" y="2604"/>
                </a:lnTo>
                <a:lnTo>
                  <a:pt x="11294" y="2604"/>
                </a:lnTo>
                <a:lnTo>
                  <a:pt x="11294" y="543"/>
                </a:lnTo>
                <a:lnTo>
                  <a:pt x="11292" y="487"/>
                </a:lnTo>
                <a:lnTo>
                  <a:pt x="11270" y="381"/>
                </a:lnTo>
                <a:lnTo>
                  <a:pt x="11229" y="284"/>
                </a:lnTo>
                <a:lnTo>
                  <a:pt x="11170" y="197"/>
                </a:lnTo>
                <a:lnTo>
                  <a:pt x="11097" y="123"/>
                </a:lnTo>
                <a:lnTo>
                  <a:pt x="11010" y="65"/>
                </a:lnTo>
                <a:lnTo>
                  <a:pt x="10913" y="23"/>
                </a:lnTo>
                <a:lnTo>
                  <a:pt x="10806" y="1"/>
                </a:lnTo>
                <a:lnTo>
                  <a:pt x="107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" name="Freeform 584">
            <a:extLst>
              <a:ext uri="{FF2B5EF4-FFF2-40B4-BE49-F238E27FC236}">
                <a16:creationId xmlns:a16="http://schemas.microsoft.com/office/drawing/2014/main" id="{E5AAF15A-C37E-4D17-9A1F-67B6755E29B2}"/>
              </a:ext>
            </a:extLst>
          </p:cNvPr>
          <p:cNvSpPr>
            <a:spLocks/>
          </p:cNvSpPr>
          <p:nvPr/>
        </p:nvSpPr>
        <p:spPr bwMode="auto">
          <a:xfrm>
            <a:off x="182203" y="3113056"/>
            <a:ext cx="5307249" cy="1145378"/>
          </a:xfrm>
          <a:custGeom>
            <a:avLst/>
            <a:gdLst>
              <a:gd name="T0" fmla="*/ 13835 w 14066"/>
              <a:gd name="T1" fmla="*/ 744 h 3315"/>
              <a:gd name="T2" fmla="*/ 13713 w 14066"/>
              <a:gd name="T3" fmla="*/ 454 h 3315"/>
              <a:gd name="T4" fmla="*/ 13456 w 14066"/>
              <a:gd name="T5" fmla="*/ 280 h 3315"/>
              <a:gd name="T6" fmla="*/ 2543 w 14066"/>
              <a:gd name="T7" fmla="*/ 257 h 3315"/>
              <a:gd name="T8" fmla="*/ 2291 w 14066"/>
              <a:gd name="T9" fmla="*/ 124 h 3315"/>
              <a:gd name="T10" fmla="*/ 1956 w 14066"/>
              <a:gd name="T11" fmla="*/ 26 h 3315"/>
              <a:gd name="T12" fmla="*/ 1658 w 14066"/>
              <a:gd name="T13" fmla="*/ 0 h 3315"/>
              <a:gd name="T14" fmla="*/ 1243 w 14066"/>
              <a:gd name="T15" fmla="*/ 52 h 3315"/>
              <a:gd name="T16" fmla="*/ 798 w 14066"/>
              <a:gd name="T17" fmla="*/ 240 h 3315"/>
              <a:gd name="T18" fmla="*/ 431 w 14066"/>
              <a:gd name="T19" fmla="*/ 543 h 3315"/>
              <a:gd name="T20" fmla="*/ 162 w 14066"/>
              <a:gd name="T21" fmla="*/ 938 h 3315"/>
              <a:gd name="T22" fmla="*/ 19 w 14066"/>
              <a:gd name="T23" fmla="*/ 1405 h 3315"/>
              <a:gd name="T24" fmla="*/ 0 w 14066"/>
              <a:gd name="T25" fmla="*/ 1720 h 3315"/>
              <a:gd name="T26" fmla="*/ 54 w 14066"/>
              <a:gd name="T27" fmla="*/ 2076 h 3315"/>
              <a:gd name="T28" fmla="*/ 177 w 14066"/>
              <a:gd name="T29" fmla="*/ 2404 h 3315"/>
              <a:gd name="T30" fmla="*/ 365 w 14066"/>
              <a:gd name="T31" fmla="*/ 2696 h 3315"/>
              <a:gd name="T32" fmla="*/ 607 w 14066"/>
              <a:gd name="T33" fmla="*/ 2941 h 3315"/>
              <a:gd name="T34" fmla="*/ 896 w 14066"/>
              <a:gd name="T35" fmla="*/ 3130 h 3315"/>
              <a:gd name="T36" fmla="*/ 1199 w 14066"/>
              <a:gd name="T37" fmla="*/ 3252 h 3315"/>
              <a:gd name="T38" fmla="*/ 1658 w 14066"/>
              <a:gd name="T39" fmla="*/ 3315 h 3315"/>
              <a:gd name="T40" fmla="*/ 1700 w 14066"/>
              <a:gd name="T41" fmla="*/ 3315 h 3315"/>
              <a:gd name="T42" fmla="*/ 1766 w 14066"/>
              <a:gd name="T43" fmla="*/ 3312 h 3315"/>
              <a:gd name="T44" fmla="*/ 1834 w 14066"/>
              <a:gd name="T45" fmla="*/ 3306 h 3315"/>
              <a:gd name="T46" fmla="*/ 1899 w 14066"/>
              <a:gd name="T47" fmla="*/ 3297 h 3315"/>
              <a:gd name="T48" fmla="*/ 1954 w 14066"/>
              <a:gd name="T49" fmla="*/ 3288 h 3315"/>
              <a:gd name="T50" fmla="*/ 2011 w 14066"/>
              <a:gd name="T51" fmla="*/ 3278 h 3315"/>
              <a:gd name="T52" fmla="*/ 2070 w 14066"/>
              <a:gd name="T53" fmla="*/ 3264 h 3315"/>
              <a:gd name="T54" fmla="*/ 2125 w 14066"/>
              <a:gd name="T55" fmla="*/ 3248 h 3315"/>
              <a:gd name="T56" fmla="*/ 2178 w 14066"/>
              <a:gd name="T57" fmla="*/ 3231 h 3315"/>
              <a:gd name="T58" fmla="*/ 2241 w 14066"/>
              <a:gd name="T59" fmla="*/ 3209 h 3315"/>
              <a:gd name="T60" fmla="*/ 2328 w 14066"/>
              <a:gd name="T61" fmla="*/ 3174 h 3315"/>
              <a:gd name="T62" fmla="*/ 2790 w 14066"/>
              <a:gd name="T63" fmla="*/ 2870 h 3315"/>
              <a:gd name="T64" fmla="*/ 2855 w 14066"/>
              <a:gd name="T65" fmla="*/ 2805 h 3315"/>
              <a:gd name="T66" fmla="*/ 2869 w 14066"/>
              <a:gd name="T67" fmla="*/ 2789 h 3315"/>
              <a:gd name="T68" fmla="*/ 2896 w 14066"/>
              <a:gd name="T69" fmla="*/ 2759 h 3315"/>
              <a:gd name="T70" fmla="*/ 2901 w 14066"/>
              <a:gd name="T71" fmla="*/ 2754 h 3315"/>
              <a:gd name="T72" fmla="*/ 2931 w 14066"/>
              <a:gd name="T73" fmla="*/ 2719 h 3315"/>
              <a:gd name="T74" fmla="*/ 2934 w 14066"/>
              <a:gd name="T75" fmla="*/ 2717 h 3315"/>
              <a:gd name="T76" fmla="*/ 2943 w 14066"/>
              <a:gd name="T77" fmla="*/ 2706 h 3315"/>
              <a:gd name="T78" fmla="*/ 2966 w 14066"/>
              <a:gd name="T79" fmla="*/ 2676 h 3315"/>
              <a:gd name="T80" fmla="*/ 2985 w 14066"/>
              <a:gd name="T81" fmla="*/ 2651 h 3315"/>
              <a:gd name="T82" fmla="*/ 3317 w 14066"/>
              <a:gd name="T83" fmla="*/ 2985 h 3315"/>
              <a:gd name="T84" fmla="*/ 3825 w 14066"/>
              <a:gd name="T85" fmla="*/ 3244 h 3315"/>
              <a:gd name="T86" fmla="*/ 4313 w 14066"/>
              <a:gd name="T87" fmla="*/ 3315 h 3315"/>
              <a:gd name="T88" fmla="*/ 13693 w 14066"/>
              <a:gd name="T89" fmla="*/ 3292 h 3315"/>
              <a:gd name="T90" fmla="*/ 13745 w 14066"/>
              <a:gd name="T91" fmla="*/ 3273 h 3315"/>
              <a:gd name="T92" fmla="*/ 13804 w 14066"/>
              <a:gd name="T93" fmla="*/ 3243 h 3315"/>
              <a:gd name="T94" fmla="*/ 13909 w 14066"/>
              <a:gd name="T95" fmla="*/ 3161 h 3315"/>
              <a:gd name="T96" fmla="*/ 14003 w 14066"/>
              <a:gd name="T97" fmla="*/ 3038 h 3315"/>
              <a:gd name="T98" fmla="*/ 14066 w 14066"/>
              <a:gd name="T99" fmla="*/ 2784 h 3315"/>
              <a:gd name="T100" fmla="*/ 14066 w 14066"/>
              <a:gd name="T101" fmla="*/ 2654 h 3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66" h="3315">
                <a:moveTo>
                  <a:pt x="13837" y="2654"/>
                </a:moveTo>
                <a:lnTo>
                  <a:pt x="13837" y="800"/>
                </a:lnTo>
                <a:lnTo>
                  <a:pt x="13835" y="744"/>
                </a:lnTo>
                <a:lnTo>
                  <a:pt x="13813" y="638"/>
                </a:lnTo>
                <a:lnTo>
                  <a:pt x="13772" y="540"/>
                </a:lnTo>
                <a:lnTo>
                  <a:pt x="13713" y="454"/>
                </a:lnTo>
                <a:lnTo>
                  <a:pt x="13640" y="380"/>
                </a:lnTo>
                <a:lnTo>
                  <a:pt x="13553" y="321"/>
                </a:lnTo>
                <a:lnTo>
                  <a:pt x="13456" y="280"/>
                </a:lnTo>
                <a:lnTo>
                  <a:pt x="13349" y="258"/>
                </a:lnTo>
                <a:lnTo>
                  <a:pt x="13294" y="257"/>
                </a:lnTo>
                <a:lnTo>
                  <a:pt x="2543" y="257"/>
                </a:lnTo>
                <a:lnTo>
                  <a:pt x="2494" y="227"/>
                </a:lnTo>
                <a:lnTo>
                  <a:pt x="2394" y="172"/>
                </a:lnTo>
                <a:lnTo>
                  <a:pt x="2291" y="124"/>
                </a:lnTo>
                <a:lnTo>
                  <a:pt x="2182" y="84"/>
                </a:lnTo>
                <a:lnTo>
                  <a:pt x="2070" y="52"/>
                </a:lnTo>
                <a:lnTo>
                  <a:pt x="1956" y="26"/>
                </a:lnTo>
                <a:lnTo>
                  <a:pt x="1838" y="9"/>
                </a:lnTo>
                <a:lnTo>
                  <a:pt x="1719" y="0"/>
                </a:lnTo>
                <a:lnTo>
                  <a:pt x="1658" y="0"/>
                </a:lnTo>
                <a:lnTo>
                  <a:pt x="1573" y="1"/>
                </a:lnTo>
                <a:lnTo>
                  <a:pt x="1405" y="18"/>
                </a:lnTo>
                <a:lnTo>
                  <a:pt x="1243" y="52"/>
                </a:lnTo>
                <a:lnTo>
                  <a:pt x="1088" y="100"/>
                </a:lnTo>
                <a:lnTo>
                  <a:pt x="939" y="163"/>
                </a:lnTo>
                <a:lnTo>
                  <a:pt x="798" y="240"/>
                </a:lnTo>
                <a:lnTo>
                  <a:pt x="665" y="329"/>
                </a:lnTo>
                <a:lnTo>
                  <a:pt x="542" y="430"/>
                </a:lnTo>
                <a:lnTo>
                  <a:pt x="431" y="543"/>
                </a:lnTo>
                <a:lnTo>
                  <a:pt x="328" y="665"/>
                </a:lnTo>
                <a:lnTo>
                  <a:pt x="239" y="797"/>
                </a:lnTo>
                <a:lnTo>
                  <a:pt x="162" y="938"/>
                </a:lnTo>
                <a:lnTo>
                  <a:pt x="100" y="1087"/>
                </a:lnTo>
                <a:lnTo>
                  <a:pt x="51" y="1243"/>
                </a:lnTo>
                <a:lnTo>
                  <a:pt x="19" y="1405"/>
                </a:lnTo>
                <a:lnTo>
                  <a:pt x="2" y="1572"/>
                </a:lnTo>
                <a:lnTo>
                  <a:pt x="0" y="1658"/>
                </a:lnTo>
                <a:lnTo>
                  <a:pt x="0" y="1720"/>
                </a:lnTo>
                <a:lnTo>
                  <a:pt x="10" y="1842"/>
                </a:lnTo>
                <a:lnTo>
                  <a:pt x="28" y="1961"/>
                </a:lnTo>
                <a:lnTo>
                  <a:pt x="54" y="2076"/>
                </a:lnTo>
                <a:lnTo>
                  <a:pt x="87" y="2190"/>
                </a:lnTo>
                <a:lnTo>
                  <a:pt x="129" y="2299"/>
                </a:lnTo>
                <a:lnTo>
                  <a:pt x="177" y="2404"/>
                </a:lnTo>
                <a:lnTo>
                  <a:pt x="234" y="2507"/>
                </a:lnTo>
                <a:lnTo>
                  <a:pt x="296" y="2604"/>
                </a:lnTo>
                <a:lnTo>
                  <a:pt x="365" y="2696"/>
                </a:lnTo>
                <a:lnTo>
                  <a:pt x="440" y="2783"/>
                </a:lnTo>
                <a:lnTo>
                  <a:pt x="520" y="2864"/>
                </a:lnTo>
                <a:lnTo>
                  <a:pt x="607" y="2941"/>
                </a:lnTo>
                <a:lnTo>
                  <a:pt x="699" y="3010"/>
                </a:lnTo>
                <a:lnTo>
                  <a:pt x="795" y="3073"/>
                </a:lnTo>
                <a:lnTo>
                  <a:pt x="896" y="3130"/>
                </a:lnTo>
                <a:lnTo>
                  <a:pt x="948" y="3156"/>
                </a:lnTo>
                <a:lnTo>
                  <a:pt x="1030" y="3192"/>
                </a:lnTo>
                <a:lnTo>
                  <a:pt x="1199" y="3252"/>
                </a:lnTo>
                <a:lnTo>
                  <a:pt x="1378" y="3293"/>
                </a:lnTo>
                <a:lnTo>
                  <a:pt x="1564" y="3314"/>
                </a:lnTo>
                <a:lnTo>
                  <a:pt x="1658" y="3315"/>
                </a:lnTo>
                <a:lnTo>
                  <a:pt x="1658" y="3315"/>
                </a:lnTo>
                <a:lnTo>
                  <a:pt x="1659" y="3315"/>
                </a:lnTo>
                <a:lnTo>
                  <a:pt x="1700" y="3315"/>
                </a:lnTo>
                <a:lnTo>
                  <a:pt x="1740" y="3313"/>
                </a:lnTo>
                <a:lnTo>
                  <a:pt x="1753" y="3313"/>
                </a:lnTo>
                <a:lnTo>
                  <a:pt x="1766" y="3312"/>
                </a:lnTo>
                <a:lnTo>
                  <a:pt x="1793" y="3310"/>
                </a:lnTo>
                <a:lnTo>
                  <a:pt x="1820" y="3308"/>
                </a:lnTo>
                <a:lnTo>
                  <a:pt x="1834" y="3306"/>
                </a:lnTo>
                <a:lnTo>
                  <a:pt x="1850" y="3304"/>
                </a:lnTo>
                <a:lnTo>
                  <a:pt x="1875" y="3301"/>
                </a:lnTo>
                <a:lnTo>
                  <a:pt x="1899" y="3297"/>
                </a:lnTo>
                <a:lnTo>
                  <a:pt x="1915" y="3296"/>
                </a:lnTo>
                <a:lnTo>
                  <a:pt x="1932" y="3292"/>
                </a:lnTo>
                <a:lnTo>
                  <a:pt x="1954" y="3288"/>
                </a:lnTo>
                <a:lnTo>
                  <a:pt x="1977" y="3284"/>
                </a:lnTo>
                <a:lnTo>
                  <a:pt x="1994" y="3282"/>
                </a:lnTo>
                <a:lnTo>
                  <a:pt x="2011" y="3278"/>
                </a:lnTo>
                <a:lnTo>
                  <a:pt x="2031" y="3273"/>
                </a:lnTo>
                <a:lnTo>
                  <a:pt x="2052" y="3268"/>
                </a:lnTo>
                <a:lnTo>
                  <a:pt x="2070" y="3264"/>
                </a:lnTo>
                <a:lnTo>
                  <a:pt x="2089" y="3258"/>
                </a:lnTo>
                <a:lnTo>
                  <a:pt x="2107" y="3253"/>
                </a:lnTo>
                <a:lnTo>
                  <a:pt x="2125" y="3248"/>
                </a:lnTo>
                <a:lnTo>
                  <a:pt x="2146" y="3243"/>
                </a:lnTo>
                <a:lnTo>
                  <a:pt x="2165" y="3236"/>
                </a:lnTo>
                <a:lnTo>
                  <a:pt x="2178" y="3231"/>
                </a:lnTo>
                <a:lnTo>
                  <a:pt x="2191" y="3227"/>
                </a:lnTo>
                <a:lnTo>
                  <a:pt x="2217" y="3218"/>
                </a:lnTo>
                <a:lnTo>
                  <a:pt x="2241" y="3209"/>
                </a:lnTo>
                <a:lnTo>
                  <a:pt x="2241" y="3209"/>
                </a:lnTo>
                <a:lnTo>
                  <a:pt x="2241" y="3209"/>
                </a:lnTo>
                <a:lnTo>
                  <a:pt x="2328" y="3174"/>
                </a:lnTo>
                <a:lnTo>
                  <a:pt x="2494" y="3090"/>
                </a:lnTo>
                <a:lnTo>
                  <a:pt x="2648" y="2989"/>
                </a:lnTo>
                <a:lnTo>
                  <a:pt x="2790" y="2870"/>
                </a:lnTo>
                <a:lnTo>
                  <a:pt x="2855" y="2805"/>
                </a:lnTo>
                <a:lnTo>
                  <a:pt x="2855" y="2805"/>
                </a:lnTo>
                <a:lnTo>
                  <a:pt x="2855" y="2805"/>
                </a:lnTo>
                <a:lnTo>
                  <a:pt x="2858" y="2801"/>
                </a:lnTo>
                <a:lnTo>
                  <a:pt x="2862" y="2797"/>
                </a:lnTo>
                <a:lnTo>
                  <a:pt x="2869" y="2789"/>
                </a:lnTo>
                <a:lnTo>
                  <a:pt x="2875" y="2783"/>
                </a:lnTo>
                <a:lnTo>
                  <a:pt x="2886" y="2771"/>
                </a:lnTo>
                <a:lnTo>
                  <a:pt x="2896" y="2759"/>
                </a:lnTo>
                <a:lnTo>
                  <a:pt x="2896" y="2759"/>
                </a:lnTo>
                <a:lnTo>
                  <a:pt x="2896" y="2759"/>
                </a:lnTo>
                <a:lnTo>
                  <a:pt x="2901" y="2754"/>
                </a:lnTo>
                <a:lnTo>
                  <a:pt x="2906" y="2748"/>
                </a:lnTo>
                <a:lnTo>
                  <a:pt x="2919" y="2734"/>
                </a:lnTo>
                <a:lnTo>
                  <a:pt x="2931" y="2719"/>
                </a:lnTo>
                <a:lnTo>
                  <a:pt x="2931" y="2719"/>
                </a:lnTo>
                <a:lnTo>
                  <a:pt x="2932" y="2718"/>
                </a:lnTo>
                <a:lnTo>
                  <a:pt x="2934" y="2717"/>
                </a:lnTo>
                <a:lnTo>
                  <a:pt x="2935" y="2715"/>
                </a:lnTo>
                <a:lnTo>
                  <a:pt x="2939" y="2710"/>
                </a:lnTo>
                <a:lnTo>
                  <a:pt x="2943" y="2706"/>
                </a:lnTo>
                <a:lnTo>
                  <a:pt x="2947" y="2701"/>
                </a:lnTo>
                <a:lnTo>
                  <a:pt x="2950" y="2696"/>
                </a:lnTo>
                <a:lnTo>
                  <a:pt x="2966" y="2676"/>
                </a:lnTo>
                <a:lnTo>
                  <a:pt x="2980" y="2658"/>
                </a:lnTo>
                <a:lnTo>
                  <a:pt x="2983" y="2654"/>
                </a:lnTo>
                <a:lnTo>
                  <a:pt x="2985" y="2651"/>
                </a:lnTo>
                <a:lnTo>
                  <a:pt x="3044" y="2726"/>
                </a:lnTo>
                <a:lnTo>
                  <a:pt x="3173" y="2863"/>
                </a:lnTo>
                <a:lnTo>
                  <a:pt x="3317" y="2985"/>
                </a:lnTo>
                <a:lnTo>
                  <a:pt x="3475" y="3090"/>
                </a:lnTo>
                <a:lnTo>
                  <a:pt x="3645" y="3177"/>
                </a:lnTo>
                <a:lnTo>
                  <a:pt x="3825" y="3244"/>
                </a:lnTo>
                <a:lnTo>
                  <a:pt x="4015" y="3290"/>
                </a:lnTo>
                <a:lnTo>
                  <a:pt x="4212" y="3313"/>
                </a:lnTo>
                <a:lnTo>
                  <a:pt x="4313" y="3315"/>
                </a:lnTo>
                <a:lnTo>
                  <a:pt x="13535" y="3315"/>
                </a:lnTo>
                <a:lnTo>
                  <a:pt x="13589" y="3314"/>
                </a:lnTo>
                <a:lnTo>
                  <a:pt x="13693" y="3292"/>
                </a:lnTo>
                <a:lnTo>
                  <a:pt x="13741" y="3274"/>
                </a:lnTo>
                <a:lnTo>
                  <a:pt x="13743" y="3273"/>
                </a:lnTo>
                <a:lnTo>
                  <a:pt x="13745" y="3273"/>
                </a:lnTo>
                <a:lnTo>
                  <a:pt x="13755" y="3268"/>
                </a:lnTo>
                <a:lnTo>
                  <a:pt x="13765" y="3264"/>
                </a:lnTo>
                <a:lnTo>
                  <a:pt x="13804" y="3243"/>
                </a:lnTo>
                <a:lnTo>
                  <a:pt x="13877" y="3192"/>
                </a:lnTo>
                <a:lnTo>
                  <a:pt x="13908" y="3161"/>
                </a:lnTo>
                <a:lnTo>
                  <a:pt x="13909" y="3161"/>
                </a:lnTo>
                <a:lnTo>
                  <a:pt x="13910" y="3160"/>
                </a:lnTo>
                <a:lnTo>
                  <a:pt x="13945" y="3122"/>
                </a:lnTo>
                <a:lnTo>
                  <a:pt x="14003" y="3038"/>
                </a:lnTo>
                <a:lnTo>
                  <a:pt x="14043" y="2942"/>
                </a:lnTo>
                <a:lnTo>
                  <a:pt x="14063" y="2839"/>
                </a:lnTo>
                <a:lnTo>
                  <a:pt x="14066" y="2784"/>
                </a:lnTo>
                <a:lnTo>
                  <a:pt x="14066" y="2784"/>
                </a:lnTo>
                <a:lnTo>
                  <a:pt x="14066" y="2654"/>
                </a:lnTo>
                <a:lnTo>
                  <a:pt x="14066" y="2654"/>
                </a:lnTo>
                <a:lnTo>
                  <a:pt x="13837" y="265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" name="Freeform 586">
            <a:extLst>
              <a:ext uri="{FF2B5EF4-FFF2-40B4-BE49-F238E27FC236}">
                <a16:creationId xmlns:a16="http://schemas.microsoft.com/office/drawing/2014/main" id="{273836A9-246A-4F25-B656-C2547F42D19E}"/>
              </a:ext>
            </a:extLst>
          </p:cNvPr>
          <p:cNvSpPr>
            <a:spLocks/>
          </p:cNvSpPr>
          <p:nvPr/>
        </p:nvSpPr>
        <p:spPr bwMode="auto">
          <a:xfrm>
            <a:off x="1041875" y="3103384"/>
            <a:ext cx="4455490" cy="899447"/>
          </a:xfrm>
          <a:custGeom>
            <a:avLst/>
            <a:gdLst>
              <a:gd name="T0" fmla="*/ 0 w 11294"/>
              <a:gd name="T1" fmla="*/ 0 h 2604"/>
              <a:gd name="T2" fmla="*/ 86 w 11294"/>
              <a:gd name="T3" fmla="*/ 56 h 2604"/>
              <a:gd name="T4" fmla="*/ 244 w 11294"/>
              <a:gd name="T5" fmla="*/ 187 h 2604"/>
              <a:gd name="T6" fmla="*/ 385 w 11294"/>
              <a:gd name="T7" fmla="*/ 336 h 2604"/>
              <a:gd name="T8" fmla="*/ 509 w 11294"/>
              <a:gd name="T9" fmla="*/ 500 h 2604"/>
              <a:gd name="T10" fmla="*/ 585 w 11294"/>
              <a:gd name="T11" fmla="*/ 634 h 2604"/>
              <a:gd name="T12" fmla="*/ 630 w 11294"/>
              <a:gd name="T13" fmla="*/ 727 h 2604"/>
              <a:gd name="T14" fmla="*/ 671 w 11294"/>
              <a:gd name="T15" fmla="*/ 824 h 2604"/>
              <a:gd name="T16" fmla="*/ 703 w 11294"/>
              <a:gd name="T17" fmla="*/ 923 h 2604"/>
              <a:gd name="T18" fmla="*/ 730 w 11294"/>
              <a:gd name="T19" fmla="*/ 1025 h 2604"/>
              <a:gd name="T20" fmla="*/ 751 w 11294"/>
              <a:gd name="T21" fmla="*/ 1130 h 2604"/>
              <a:gd name="T22" fmla="*/ 765 w 11294"/>
              <a:gd name="T23" fmla="*/ 1236 h 2604"/>
              <a:gd name="T24" fmla="*/ 772 w 11294"/>
              <a:gd name="T25" fmla="*/ 1345 h 2604"/>
              <a:gd name="T26" fmla="*/ 773 w 11294"/>
              <a:gd name="T27" fmla="*/ 1401 h 2604"/>
              <a:gd name="T28" fmla="*/ 773 w 11294"/>
              <a:gd name="T29" fmla="*/ 1407 h 2604"/>
              <a:gd name="T30" fmla="*/ 773 w 11294"/>
              <a:gd name="T31" fmla="*/ 1414 h 2604"/>
              <a:gd name="T32" fmla="*/ 774 w 11294"/>
              <a:gd name="T33" fmla="*/ 1466 h 2604"/>
              <a:gd name="T34" fmla="*/ 786 w 11294"/>
              <a:gd name="T35" fmla="*/ 1564 h 2604"/>
              <a:gd name="T36" fmla="*/ 807 w 11294"/>
              <a:gd name="T37" fmla="*/ 1660 h 2604"/>
              <a:gd name="T38" fmla="*/ 836 w 11294"/>
              <a:gd name="T39" fmla="*/ 1754 h 2604"/>
              <a:gd name="T40" fmla="*/ 874 w 11294"/>
              <a:gd name="T41" fmla="*/ 1842 h 2604"/>
              <a:gd name="T42" fmla="*/ 921 w 11294"/>
              <a:gd name="T43" fmla="*/ 1925 h 2604"/>
              <a:gd name="T44" fmla="*/ 975 w 11294"/>
              <a:gd name="T45" fmla="*/ 2004 h 2604"/>
              <a:gd name="T46" fmla="*/ 1036 w 11294"/>
              <a:gd name="T47" fmla="*/ 2076 h 2604"/>
              <a:gd name="T48" fmla="*/ 1103 w 11294"/>
              <a:gd name="T49" fmla="*/ 2144 h 2604"/>
              <a:gd name="T50" fmla="*/ 1177 w 11294"/>
              <a:gd name="T51" fmla="*/ 2203 h 2604"/>
              <a:gd name="T52" fmla="*/ 1256 w 11294"/>
              <a:gd name="T53" fmla="*/ 2256 h 2604"/>
              <a:gd name="T54" fmla="*/ 1341 w 11294"/>
              <a:gd name="T55" fmla="*/ 2302 h 2604"/>
              <a:gd name="T56" fmla="*/ 1429 w 11294"/>
              <a:gd name="T57" fmla="*/ 2338 h 2604"/>
              <a:gd name="T58" fmla="*/ 1522 w 11294"/>
              <a:gd name="T59" fmla="*/ 2368 h 2604"/>
              <a:gd name="T60" fmla="*/ 1619 w 11294"/>
              <a:gd name="T61" fmla="*/ 2387 h 2604"/>
              <a:gd name="T62" fmla="*/ 1719 w 11294"/>
              <a:gd name="T63" fmla="*/ 2396 h 2604"/>
              <a:gd name="T64" fmla="*/ 1770 w 11294"/>
              <a:gd name="T65" fmla="*/ 2398 h 2604"/>
              <a:gd name="T66" fmla="*/ 1770 w 11294"/>
              <a:gd name="T67" fmla="*/ 2604 h 2604"/>
              <a:gd name="T68" fmla="*/ 11294 w 11294"/>
              <a:gd name="T69" fmla="*/ 2604 h 2604"/>
              <a:gd name="T70" fmla="*/ 11294 w 11294"/>
              <a:gd name="T71" fmla="*/ 543 h 2604"/>
              <a:gd name="T72" fmla="*/ 11292 w 11294"/>
              <a:gd name="T73" fmla="*/ 487 h 2604"/>
              <a:gd name="T74" fmla="*/ 11270 w 11294"/>
              <a:gd name="T75" fmla="*/ 381 h 2604"/>
              <a:gd name="T76" fmla="*/ 11229 w 11294"/>
              <a:gd name="T77" fmla="*/ 284 h 2604"/>
              <a:gd name="T78" fmla="*/ 11170 w 11294"/>
              <a:gd name="T79" fmla="*/ 197 h 2604"/>
              <a:gd name="T80" fmla="*/ 11097 w 11294"/>
              <a:gd name="T81" fmla="*/ 123 h 2604"/>
              <a:gd name="T82" fmla="*/ 11010 w 11294"/>
              <a:gd name="T83" fmla="*/ 65 h 2604"/>
              <a:gd name="T84" fmla="*/ 10913 w 11294"/>
              <a:gd name="T85" fmla="*/ 23 h 2604"/>
              <a:gd name="T86" fmla="*/ 10806 w 11294"/>
              <a:gd name="T87" fmla="*/ 1 h 2604"/>
              <a:gd name="T88" fmla="*/ 10751 w 11294"/>
              <a:gd name="T89" fmla="*/ 0 h 2604"/>
              <a:gd name="T90" fmla="*/ 0 w 11294"/>
              <a:gd name="T91" fmla="*/ 0 h 2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294" h="2604">
                <a:moveTo>
                  <a:pt x="0" y="0"/>
                </a:moveTo>
                <a:lnTo>
                  <a:pt x="86" y="56"/>
                </a:lnTo>
                <a:lnTo>
                  <a:pt x="244" y="187"/>
                </a:lnTo>
                <a:lnTo>
                  <a:pt x="385" y="336"/>
                </a:lnTo>
                <a:lnTo>
                  <a:pt x="509" y="500"/>
                </a:lnTo>
                <a:lnTo>
                  <a:pt x="585" y="634"/>
                </a:lnTo>
                <a:lnTo>
                  <a:pt x="630" y="727"/>
                </a:lnTo>
                <a:lnTo>
                  <a:pt x="671" y="824"/>
                </a:lnTo>
                <a:lnTo>
                  <a:pt x="703" y="923"/>
                </a:lnTo>
                <a:lnTo>
                  <a:pt x="730" y="1025"/>
                </a:lnTo>
                <a:lnTo>
                  <a:pt x="751" y="1130"/>
                </a:lnTo>
                <a:lnTo>
                  <a:pt x="765" y="1236"/>
                </a:lnTo>
                <a:lnTo>
                  <a:pt x="772" y="1345"/>
                </a:lnTo>
                <a:lnTo>
                  <a:pt x="773" y="1401"/>
                </a:lnTo>
                <a:lnTo>
                  <a:pt x="773" y="1407"/>
                </a:lnTo>
                <a:lnTo>
                  <a:pt x="773" y="1414"/>
                </a:lnTo>
                <a:lnTo>
                  <a:pt x="774" y="1466"/>
                </a:lnTo>
                <a:lnTo>
                  <a:pt x="786" y="1564"/>
                </a:lnTo>
                <a:lnTo>
                  <a:pt x="807" y="1660"/>
                </a:lnTo>
                <a:lnTo>
                  <a:pt x="836" y="1754"/>
                </a:lnTo>
                <a:lnTo>
                  <a:pt x="874" y="1842"/>
                </a:lnTo>
                <a:lnTo>
                  <a:pt x="921" y="1925"/>
                </a:lnTo>
                <a:lnTo>
                  <a:pt x="975" y="2004"/>
                </a:lnTo>
                <a:lnTo>
                  <a:pt x="1036" y="2076"/>
                </a:lnTo>
                <a:lnTo>
                  <a:pt x="1103" y="2144"/>
                </a:lnTo>
                <a:lnTo>
                  <a:pt x="1177" y="2203"/>
                </a:lnTo>
                <a:lnTo>
                  <a:pt x="1256" y="2256"/>
                </a:lnTo>
                <a:lnTo>
                  <a:pt x="1341" y="2302"/>
                </a:lnTo>
                <a:lnTo>
                  <a:pt x="1429" y="2338"/>
                </a:lnTo>
                <a:lnTo>
                  <a:pt x="1522" y="2368"/>
                </a:lnTo>
                <a:lnTo>
                  <a:pt x="1619" y="2387"/>
                </a:lnTo>
                <a:lnTo>
                  <a:pt x="1719" y="2396"/>
                </a:lnTo>
                <a:lnTo>
                  <a:pt x="1770" y="2398"/>
                </a:lnTo>
                <a:lnTo>
                  <a:pt x="1770" y="2604"/>
                </a:lnTo>
                <a:lnTo>
                  <a:pt x="11294" y="2604"/>
                </a:lnTo>
                <a:lnTo>
                  <a:pt x="11294" y="543"/>
                </a:lnTo>
                <a:lnTo>
                  <a:pt x="11292" y="487"/>
                </a:lnTo>
                <a:lnTo>
                  <a:pt x="11270" y="381"/>
                </a:lnTo>
                <a:lnTo>
                  <a:pt x="11229" y="284"/>
                </a:lnTo>
                <a:lnTo>
                  <a:pt x="11170" y="197"/>
                </a:lnTo>
                <a:lnTo>
                  <a:pt x="11097" y="123"/>
                </a:lnTo>
                <a:lnTo>
                  <a:pt x="11010" y="65"/>
                </a:lnTo>
                <a:lnTo>
                  <a:pt x="10913" y="23"/>
                </a:lnTo>
                <a:lnTo>
                  <a:pt x="10806" y="1"/>
                </a:lnTo>
                <a:lnTo>
                  <a:pt x="107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Freeform 584">
            <a:extLst>
              <a:ext uri="{FF2B5EF4-FFF2-40B4-BE49-F238E27FC236}">
                <a16:creationId xmlns:a16="http://schemas.microsoft.com/office/drawing/2014/main" id="{F59B11A5-F833-4E68-B9D4-F69CCE1E337F}"/>
              </a:ext>
            </a:extLst>
          </p:cNvPr>
          <p:cNvSpPr>
            <a:spLocks/>
          </p:cNvSpPr>
          <p:nvPr/>
        </p:nvSpPr>
        <p:spPr bwMode="auto">
          <a:xfrm>
            <a:off x="182204" y="4766365"/>
            <a:ext cx="5087190" cy="1145378"/>
          </a:xfrm>
          <a:custGeom>
            <a:avLst/>
            <a:gdLst>
              <a:gd name="T0" fmla="*/ 13835 w 14066"/>
              <a:gd name="T1" fmla="*/ 744 h 3315"/>
              <a:gd name="T2" fmla="*/ 13713 w 14066"/>
              <a:gd name="T3" fmla="*/ 454 h 3315"/>
              <a:gd name="T4" fmla="*/ 13456 w 14066"/>
              <a:gd name="T5" fmla="*/ 280 h 3315"/>
              <a:gd name="T6" fmla="*/ 2543 w 14066"/>
              <a:gd name="T7" fmla="*/ 257 h 3315"/>
              <a:gd name="T8" fmla="*/ 2291 w 14066"/>
              <a:gd name="T9" fmla="*/ 124 h 3315"/>
              <a:gd name="T10" fmla="*/ 1956 w 14066"/>
              <a:gd name="T11" fmla="*/ 26 h 3315"/>
              <a:gd name="T12" fmla="*/ 1658 w 14066"/>
              <a:gd name="T13" fmla="*/ 0 h 3315"/>
              <a:gd name="T14" fmla="*/ 1243 w 14066"/>
              <a:gd name="T15" fmla="*/ 52 h 3315"/>
              <a:gd name="T16" fmla="*/ 798 w 14066"/>
              <a:gd name="T17" fmla="*/ 240 h 3315"/>
              <a:gd name="T18" fmla="*/ 431 w 14066"/>
              <a:gd name="T19" fmla="*/ 543 h 3315"/>
              <a:gd name="T20" fmla="*/ 162 w 14066"/>
              <a:gd name="T21" fmla="*/ 938 h 3315"/>
              <a:gd name="T22" fmla="*/ 19 w 14066"/>
              <a:gd name="T23" fmla="*/ 1405 h 3315"/>
              <a:gd name="T24" fmla="*/ 0 w 14066"/>
              <a:gd name="T25" fmla="*/ 1720 h 3315"/>
              <a:gd name="T26" fmla="*/ 54 w 14066"/>
              <a:gd name="T27" fmla="*/ 2076 h 3315"/>
              <a:gd name="T28" fmla="*/ 177 w 14066"/>
              <a:gd name="T29" fmla="*/ 2404 h 3315"/>
              <a:gd name="T30" fmla="*/ 365 w 14066"/>
              <a:gd name="T31" fmla="*/ 2696 h 3315"/>
              <a:gd name="T32" fmla="*/ 607 w 14066"/>
              <a:gd name="T33" fmla="*/ 2941 h 3315"/>
              <a:gd name="T34" fmla="*/ 896 w 14066"/>
              <a:gd name="T35" fmla="*/ 3130 h 3315"/>
              <a:gd name="T36" fmla="*/ 1199 w 14066"/>
              <a:gd name="T37" fmla="*/ 3252 h 3315"/>
              <a:gd name="T38" fmla="*/ 1658 w 14066"/>
              <a:gd name="T39" fmla="*/ 3315 h 3315"/>
              <a:gd name="T40" fmla="*/ 1700 w 14066"/>
              <a:gd name="T41" fmla="*/ 3315 h 3315"/>
              <a:gd name="T42" fmla="*/ 1766 w 14066"/>
              <a:gd name="T43" fmla="*/ 3312 h 3315"/>
              <a:gd name="T44" fmla="*/ 1834 w 14066"/>
              <a:gd name="T45" fmla="*/ 3306 h 3315"/>
              <a:gd name="T46" fmla="*/ 1899 w 14066"/>
              <a:gd name="T47" fmla="*/ 3297 h 3315"/>
              <a:gd name="T48" fmla="*/ 1954 w 14066"/>
              <a:gd name="T49" fmla="*/ 3288 h 3315"/>
              <a:gd name="T50" fmla="*/ 2011 w 14066"/>
              <a:gd name="T51" fmla="*/ 3278 h 3315"/>
              <a:gd name="T52" fmla="*/ 2070 w 14066"/>
              <a:gd name="T53" fmla="*/ 3264 h 3315"/>
              <a:gd name="T54" fmla="*/ 2125 w 14066"/>
              <a:gd name="T55" fmla="*/ 3248 h 3315"/>
              <a:gd name="T56" fmla="*/ 2178 w 14066"/>
              <a:gd name="T57" fmla="*/ 3231 h 3315"/>
              <a:gd name="T58" fmla="*/ 2241 w 14066"/>
              <a:gd name="T59" fmla="*/ 3209 h 3315"/>
              <a:gd name="T60" fmla="*/ 2328 w 14066"/>
              <a:gd name="T61" fmla="*/ 3174 h 3315"/>
              <a:gd name="T62" fmla="*/ 2790 w 14066"/>
              <a:gd name="T63" fmla="*/ 2870 h 3315"/>
              <a:gd name="T64" fmla="*/ 2855 w 14066"/>
              <a:gd name="T65" fmla="*/ 2805 h 3315"/>
              <a:gd name="T66" fmla="*/ 2869 w 14066"/>
              <a:gd name="T67" fmla="*/ 2789 h 3315"/>
              <a:gd name="T68" fmla="*/ 2896 w 14066"/>
              <a:gd name="T69" fmla="*/ 2759 h 3315"/>
              <a:gd name="T70" fmla="*/ 2901 w 14066"/>
              <a:gd name="T71" fmla="*/ 2754 h 3315"/>
              <a:gd name="T72" fmla="*/ 2931 w 14066"/>
              <a:gd name="T73" fmla="*/ 2719 h 3315"/>
              <a:gd name="T74" fmla="*/ 2934 w 14066"/>
              <a:gd name="T75" fmla="*/ 2717 h 3315"/>
              <a:gd name="T76" fmla="*/ 2943 w 14066"/>
              <a:gd name="T77" fmla="*/ 2706 h 3315"/>
              <a:gd name="T78" fmla="*/ 2966 w 14066"/>
              <a:gd name="T79" fmla="*/ 2676 h 3315"/>
              <a:gd name="T80" fmla="*/ 2985 w 14066"/>
              <a:gd name="T81" fmla="*/ 2651 h 3315"/>
              <a:gd name="T82" fmla="*/ 3317 w 14066"/>
              <a:gd name="T83" fmla="*/ 2985 h 3315"/>
              <a:gd name="T84" fmla="*/ 3825 w 14066"/>
              <a:gd name="T85" fmla="*/ 3244 h 3315"/>
              <a:gd name="T86" fmla="*/ 4313 w 14066"/>
              <a:gd name="T87" fmla="*/ 3315 h 3315"/>
              <a:gd name="T88" fmla="*/ 13693 w 14066"/>
              <a:gd name="T89" fmla="*/ 3292 h 3315"/>
              <a:gd name="T90" fmla="*/ 13745 w 14066"/>
              <a:gd name="T91" fmla="*/ 3273 h 3315"/>
              <a:gd name="T92" fmla="*/ 13804 w 14066"/>
              <a:gd name="T93" fmla="*/ 3243 h 3315"/>
              <a:gd name="T94" fmla="*/ 13909 w 14066"/>
              <a:gd name="T95" fmla="*/ 3161 h 3315"/>
              <a:gd name="T96" fmla="*/ 14003 w 14066"/>
              <a:gd name="T97" fmla="*/ 3038 h 3315"/>
              <a:gd name="T98" fmla="*/ 14066 w 14066"/>
              <a:gd name="T99" fmla="*/ 2784 h 3315"/>
              <a:gd name="T100" fmla="*/ 14066 w 14066"/>
              <a:gd name="T101" fmla="*/ 2654 h 3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66" h="3315">
                <a:moveTo>
                  <a:pt x="13837" y="2654"/>
                </a:moveTo>
                <a:lnTo>
                  <a:pt x="13837" y="800"/>
                </a:lnTo>
                <a:lnTo>
                  <a:pt x="13835" y="744"/>
                </a:lnTo>
                <a:lnTo>
                  <a:pt x="13813" y="638"/>
                </a:lnTo>
                <a:lnTo>
                  <a:pt x="13772" y="540"/>
                </a:lnTo>
                <a:lnTo>
                  <a:pt x="13713" y="454"/>
                </a:lnTo>
                <a:lnTo>
                  <a:pt x="13640" y="380"/>
                </a:lnTo>
                <a:lnTo>
                  <a:pt x="13553" y="321"/>
                </a:lnTo>
                <a:lnTo>
                  <a:pt x="13456" y="280"/>
                </a:lnTo>
                <a:lnTo>
                  <a:pt x="13349" y="258"/>
                </a:lnTo>
                <a:lnTo>
                  <a:pt x="13294" y="257"/>
                </a:lnTo>
                <a:lnTo>
                  <a:pt x="2543" y="257"/>
                </a:lnTo>
                <a:lnTo>
                  <a:pt x="2494" y="227"/>
                </a:lnTo>
                <a:lnTo>
                  <a:pt x="2394" y="172"/>
                </a:lnTo>
                <a:lnTo>
                  <a:pt x="2291" y="124"/>
                </a:lnTo>
                <a:lnTo>
                  <a:pt x="2182" y="84"/>
                </a:lnTo>
                <a:lnTo>
                  <a:pt x="2070" y="52"/>
                </a:lnTo>
                <a:lnTo>
                  <a:pt x="1956" y="26"/>
                </a:lnTo>
                <a:lnTo>
                  <a:pt x="1838" y="9"/>
                </a:lnTo>
                <a:lnTo>
                  <a:pt x="1719" y="0"/>
                </a:lnTo>
                <a:lnTo>
                  <a:pt x="1658" y="0"/>
                </a:lnTo>
                <a:lnTo>
                  <a:pt x="1573" y="1"/>
                </a:lnTo>
                <a:lnTo>
                  <a:pt x="1405" y="18"/>
                </a:lnTo>
                <a:lnTo>
                  <a:pt x="1243" y="52"/>
                </a:lnTo>
                <a:lnTo>
                  <a:pt x="1088" y="100"/>
                </a:lnTo>
                <a:lnTo>
                  <a:pt x="939" y="163"/>
                </a:lnTo>
                <a:lnTo>
                  <a:pt x="798" y="240"/>
                </a:lnTo>
                <a:lnTo>
                  <a:pt x="665" y="329"/>
                </a:lnTo>
                <a:lnTo>
                  <a:pt x="542" y="430"/>
                </a:lnTo>
                <a:lnTo>
                  <a:pt x="431" y="543"/>
                </a:lnTo>
                <a:lnTo>
                  <a:pt x="328" y="665"/>
                </a:lnTo>
                <a:lnTo>
                  <a:pt x="239" y="797"/>
                </a:lnTo>
                <a:lnTo>
                  <a:pt x="162" y="938"/>
                </a:lnTo>
                <a:lnTo>
                  <a:pt x="100" y="1087"/>
                </a:lnTo>
                <a:lnTo>
                  <a:pt x="51" y="1243"/>
                </a:lnTo>
                <a:lnTo>
                  <a:pt x="19" y="1405"/>
                </a:lnTo>
                <a:lnTo>
                  <a:pt x="2" y="1572"/>
                </a:lnTo>
                <a:lnTo>
                  <a:pt x="0" y="1658"/>
                </a:lnTo>
                <a:lnTo>
                  <a:pt x="0" y="1720"/>
                </a:lnTo>
                <a:lnTo>
                  <a:pt x="10" y="1842"/>
                </a:lnTo>
                <a:lnTo>
                  <a:pt x="28" y="1961"/>
                </a:lnTo>
                <a:lnTo>
                  <a:pt x="54" y="2076"/>
                </a:lnTo>
                <a:lnTo>
                  <a:pt x="87" y="2190"/>
                </a:lnTo>
                <a:lnTo>
                  <a:pt x="129" y="2299"/>
                </a:lnTo>
                <a:lnTo>
                  <a:pt x="177" y="2404"/>
                </a:lnTo>
                <a:lnTo>
                  <a:pt x="234" y="2507"/>
                </a:lnTo>
                <a:lnTo>
                  <a:pt x="296" y="2604"/>
                </a:lnTo>
                <a:lnTo>
                  <a:pt x="365" y="2696"/>
                </a:lnTo>
                <a:lnTo>
                  <a:pt x="440" y="2783"/>
                </a:lnTo>
                <a:lnTo>
                  <a:pt x="520" y="2864"/>
                </a:lnTo>
                <a:lnTo>
                  <a:pt x="607" y="2941"/>
                </a:lnTo>
                <a:lnTo>
                  <a:pt x="699" y="3010"/>
                </a:lnTo>
                <a:lnTo>
                  <a:pt x="795" y="3073"/>
                </a:lnTo>
                <a:lnTo>
                  <a:pt x="896" y="3130"/>
                </a:lnTo>
                <a:lnTo>
                  <a:pt x="948" y="3156"/>
                </a:lnTo>
                <a:lnTo>
                  <a:pt x="1030" y="3192"/>
                </a:lnTo>
                <a:lnTo>
                  <a:pt x="1199" y="3252"/>
                </a:lnTo>
                <a:lnTo>
                  <a:pt x="1378" y="3293"/>
                </a:lnTo>
                <a:lnTo>
                  <a:pt x="1564" y="3314"/>
                </a:lnTo>
                <a:lnTo>
                  <a:pt x="1658" y="3315"/>
                </a:lnTo>
                <a:lnTo>
                  <a:pt x="1658" y="3315"/>
                </a:lnTo>
                <a:lnTo>
                  <a:pt x="1659" y="3315"/>
                </a:lnTo>
                <a:lnTo>
                  <a:pt x="1700" y="3315"/>
                </a:lnTo>
                <a:lnTo>
                  <a:pt x="1740" y="3313"/>
                </a:lnTo>
                <a:lnTo>
                  <a:pt x="1753" y="3313"/>
                </a:lnTo>
                <a:lnTo>
                  <a:pt x="1766" y="3312"/>
                </a:lnTo>
                <a:lnTo>
                  <a:pt x="1793" y="3310"/>
                </a:lnTo>
                <a:lnTo>
                  <a:pt x="1820" y="3308"/>
                </a:lnTo>
                <a:lnTo>
                  <a:pt x="1834" y="3306"/>
                </a:lnTo>
                <a:lnTo>
                  <a:pt x="1850" y="3304"/>
                </a:lnTo>
                <a:lnTo>
                  <a:pt x="1875" y="3301"/>
                </a:lnTo>
                <a:lnTo>
                  <a:pt x="1899" y="3297"/>
                </a:lnTo>
                <a:lnTo>
                  <a:pt x="1915" y="3296"/>
                </a:lnTo>
                <a:lnTo>
                  <a:pt x="1932" y="3292"/>
                </a:lnTo>
                <a:lnTo>
                  <a:pt x="1954" y="3288"/>
                </a:lnTo>
                <a:lnTo>
                  <a:pt x="1977" y="3284"/>
                </a:lnTo>
                <a:lnTo>
                  <a:pt x="1994" y="3282"/>
                </a:lnTo>
                <a:lnTo>
                  <a:pt x="2011" y="3278"/>
                </a:lnTo>
                <a:lnTo>
                  <a:pt x="2031" y="3273"/>
                </a:lnTo>
                <a:lnTo>
                  <a:pt x="2052" y="3268"/>
                </a:lnTo>
                <a:lnTo>
                  <a:pt x="2070" y="3264"/>
                </a:lnTo>
                <a:lnTo>
                  <a:pt x="2089" y="3258"/>
                </a:lnTo>
                <a:lnTo>
                  <a:pt x="2107" y="3253"/>
                </a:lnTo>
                <a:lnTo>
                  <a:pt x="2125" y="3248"/>
                </a:lnTo>
                <a:lnTo>
                  <a:pt x="2146" y="3243"/>
                </a:lnTo>
                <a:lnTo>
                  <a:pt x="2165" y="3236"/>
                </a:lnTo>
                <a:lnTo>
                  <a:pt x="2178" y="3231"/>
                </a:lnTo>
                <a:lnTo>
                  <a:pt x="2191" y="3227"/>
                </a:lnTo>
                <a:lnTo>
                  <a:pt x="2217" y="3218"/>
                </a:lnTo>
                <a:lnTo>
                  <a:pt x="2241" y="3209"/>
                </a:lnTo>
                <a:lnTo>
                  <a:pt x="2241" y="3209"/>
                </a:lnTo>
                <a:lnTo>
                  <a:pt x="2241" y="3209"/>
                </a:lnTo>
                <a:lnTo>
                  <a:pt x="2328" y="3174"/>
                </a:lnTo>
                <a:lnTo>
                  <a:pt x="2494" y="3090"/>
                </a:lnTo>
                <a:lnTo>
                  <a:pt x="2648" y="2989"/>
                </a:lnTo>
                <a:lnTo>
                  <a:pt x="2790" y="2870"/>
                </a:lnTo>
                <a:lnTo>
                  <a:pt x="2855" y="2805"/>
                </a:lnTo>
                <a:lnTo>
                  <a:pt x="2855" y="2805"/>
                </a:lnTo>
                <a:lnTo>
                  <a:pt x="2855" y="2805"/>
                </a:lnTo>
                <a:lnTo>
                  <a:pt x="2858" y="2801"/>
                </a:lnTo>
                <a:lnTo>
                  <a:pt x="2862" y="2797"/>
                </a:lnTo>
                <a:lnTo>
                  <a:pt x="2869" y="2789"/>
                </a:lnTo>
                <a:lnTo>
                  <a:pt x="2875" y="2783"/>
                </a:lnTo>
                <a:lnTo>
                  <a:pt x="2886" y="2771"/>
                </a:lnTo>
                <a:lnTo>
                  <a:pt x="2896" y="2759"/>
                </a:lnTo>
                <a:lnTo>
                  <a:pt x="2896" y="2759"/>
                </a:lnTo>
                <a:lnTo>
                  <a:pt x="2896" y="2759"/>
                </a:lnTo>
                <a:lnTo>
                  <a:pt x="2901" y="2754"/>
                </a:lnTo>
                <a:lnTo>
                  <a:pt x="2906" y="2748"/>
                </a:lnTo>
                <a:lnTo>
                  <a:pt x="2919" y="2734"/>
                </a:lnTo>
                <a:lnTo>
                  <a:pt x="2931" y="2719"/>
                </a:lnTo>
                <a:lnTo>
                  <a:pt x="2931" y="2719"/>
                </a:lnTo>
                <a:lnTo>
                  <a:pt x="2932" y="2718"/>
                </a:lnTo>
                <a:lnTo>
                  <a:pt x="2934" y="2717"/>
                </a:lnTo>
                <a:lnTo>
                  <a:pt x="2935" y="2715"/>
                </a:lnTo>
                <a:lnTo>
                  <a:pt x="2939" y="2710"/>
                </a:lnTo>
                <a:lnTo>
                  <a:pt x="2943" y="2706"/>
                </a:lnTo>
                <a:lnTo>
                  <a:pt x="2947" y="2701"/>
                </a:lnTo>
                <a:lnTo>
                  <a:pt x="2950" y="2696"/>
                </a:lnTo>
                <a:lnTo>
                  <a:pt x="2966" y="2676"/>
                </a:lnTo>
                <a:lnTo>
                  <a:pt x="2980" y="2658"/>
                </a:lnTo>
                <a:lnTo>
                  <a:pt x="2983" y="2654"/>
                </a:lnTo>
                <a:lnTo>
                  <a:pt x="2985" y="2651"/>
                </a:lnTo>
                <a:lnTo>
                  <a:pt x="3044" y="2726"/>
                </a:lnTo>
                <a:lnTo>
                  <a:pt x="3173" y="2863"/>
                </a:lnTo>
                <a:lnTo>
                  <a:pt x="3317" y="2985"/>
                </a:lnTo>
                <a:lnTo>
                  <a:pt x="3475" y="3090"/>
                </a:lnTo>
                <a:lnTo>
                  <a:pt x="3645" y="3177"/>
                </a:lnTo>
                <a:lnTo>
                  <a:pt x="3825" y="3244"/>
                </a:lnTo>
                <a:lnTo>
                  <a:pt x="4015" y="3290"/>
                </a:lnTo>
                <a:lnTo>
                  <a:pt x="4212" y="3313"/>
                </a:lnTo>
                <a:lnTo>
                  <a:pt x="4313" y="3315"/>
                </a:lnTo>
                <a:lnTo>
                  <a:pt x="13535" y="3315"/>
                </a:lnTo>
                <a:lnTo>
                  <a:pt x="13589" y="3314"/>
                </a:lnTo>
                <a:lnTo>
                  <a:pt x="13693" y="3292"/>
                </a:lnTo>
                <a:lnTo>
                  <a:pt x="13741" y="3274"/>
                </a:lnTo>
                <a:lnTo>
                  <a:pt x="13743" y="3273"/>
                </a:lnTo>
                <a:lnTo>
                  <a:pt x="13745" y="3273"/>
                </a:lnTo>
                <a:lnTo>
                  <a:pt x="13755" y="3268"/>
                </a:lnTo>
                <a:lnTo>
                  <a:pt x="13765" y="3264"/>
                </a:lnTo>
                <a:lnTo>
                  <a:pt x="13804" y="3243"/>
                </a:lnTo>
                <a:lnTo>
                  <a:pt x="13877" y="3192"/>
                </a:lnTo>
                <a:lnTo>
                  <a:pt x="13908" y="3161"/>
                </a:lnTo>
                <a:lnTo>
                  <a:pt x="13909" y="3161"/>
                </a:lnTo>
                <a:lnTo>
                  <a:pt x="13910" y="3160"/>
                </a:lnTo>
                <a:lnTo>
                  <a:pt x="13945" y="3122"/>
                </a:lnTo>
                <a:lnTo>
                  <a:pt x="14003" y="3038"/>
                </a:lnTo>
                <a:lnTo>
                  <a:pt x="14043" y="2942"/>
                </a:lnTo>
                <a:lnTo>
                  <a:pt x="14063" y="2839"/>
                </a:lnTo>
                <a:lnTo>
                  <a:pt x="14066" y="2784"/>
                </a:lnTo>
                <a:lnTo>
                  <a:pt x="14066" y="2784"/>
                </a:lnTo>
                <a:lnTo>
                  <a:pt x="14066" y="2654"/>
                </a:lnTo>
                <a:lnTo>
                  <a:pt x="14066" y="2654"/>
                </a:lnTo>
                <a:lnTo>
                  <a:pt x="13837" y="265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Freeform 586">
            <a:extLst>
              <a:ext uri="{FF2B5EF4-FFF2-40B4-BE49-F238E27FC236}">
                <a16:creationId xmlns:a16="http://schemas.microsoft.com/office/drawing/2014/main" id="{9BB3BD6D-A343-471D-B97F-8483ABDF1F41}"/>
              </a:ext>
            </a:extLst>
          </p:cNvPr>
          <p:cNvSpPr>
            <a:spLocks/>
          </p:cNvSpPr>
          <p:nvPr/>
        </p:nvSpPr>
        <p:spPr bwMode="auto">
          <a:xfrm>
            <a:off x="1041876" y="4756693"/>
            <a:ext cx="4455488" cy="899447"/>
          </a:xfrm>
          <a:custGeom>
            <a:avLst/>
            <a:gdLst>
              <a:gd name="T0" fmla="*/ 0 w 11294"/>
              <a:gd name="T1" fmla="*/ 0 h 2604"/>
              <a:gd name="T2" fmla="*/ 86 w 11294"/>
              <a:gd name="T3" fmla="*/ 56 h 2604"/>
              <a:gd name="T4" fmla="*/ 244 w 11294"/>
              <a:gd name="T5" fmla="*/ 187 h 2604"/>
              <a:gd name="T6" fmla="*/ 385 w 11294"/>
              <a:gd name="T7" fmla="*/ 336 h 2604"/>
              <a:gd name="T8" fmla="*/ 509 w 11294"/>
              <a:gd name="T9" fmla="*/ 500 h 2604"/>
              <a:gd name="T10" fmla="*/ 585 w 11294"/>
              <a:gd name="T11" fmla="*/ 634 h 2604"/>
              <a:gd name="T12" fmla="*/ 630 w 11294"/>
              <a:gd name="T13" fmla="*/ 727 h 2604"/>
              <a:gd name="T14" fmla="*/ 671 w 11294"/>
              <a:gd name="T15" fmla="*/ 824 h 2604"/>
              <a:gd name="T16" fmla="*/ 703 w 11294"/>
              <a:gd name="T17" fmla="*/ 923 h 2604"/>
              <a:gd name="T18" fmla="*/ 730 w 11294"/>
              <a:gd name="T19" fmla="*/ 1025 h 2604"/>
              <a:gd name="T20" fmla="*/ 751 w 11294"/>
              <a:gd name="T21" fmla="*/ 1130 h 2604"/>
              <a:gd name="T22" fmla="*/ 765 w 11294"/>
              <a:gd name="T23" fmla="*/ 1236 h 2604"/>
              <a:gd name="T24" fmla="*/ 772 w 11294"/>
              <a:gd name="T25" fmla="*/ 1345 h 2604"/>
              <a:gd name="T26" fmla="*/ 773 w 11294"/>
              <a:gd name="T27" fmla="*/ 1401 h 2604"/>
              <a:gd name="T28" fmla="*/ 773 w 11294"/>
              <a:gd name="T29" fmla="*/ 1407 h 2604"/>
              <a:gd name="T30" fmla="*/ 773 w 11294"/>
              <a:gd name="T31" fmla="*/ 1414 h 2604"/>
              <a:gd name="T32" fmla="*/ 774 w 11294"/>
              <a:gd name="T33" fmla="*/ 1466 h 2604"/>
              <a:gd name="T34" fmla="*/ 786 w 11294"/>
              <a:gd name="T35" fmla="*/ 1564 h 2604"/>
              <a:gd name="T36" fmla="*/ 807 w 11294"/>
              <a:gd name="T37" fmla="*/ 1660 h 2604"/>
              <a:gd name="T38" fmla="*/ 836 w 11294"/>
              <a:gd name="T39" fmla="*/ 1754 h 2604"/>
              <a:gd name="T40" fmla="*/ 874 w 11294"/>
              <a:gd name="T41" fmla="*/ 1842 h 2604"/>
              <a:gd name="T42" fmla="*/ 921 w 11294"/>
              <a:gd name="T43" fmla="*/ 1925 h 2604"/>
              <a:gd name="T44" fmla="*/ 975 w 11294"/>
              <a:gd name="T45" fmla="*/ 2004 h 2604"/>
              <a:gd name="T46" fmla="*/ 1036 w 11294"/>
              <a:gd name="T47" fmla="*/ 2076 h 2604"/>
              <a:gd name="T48" fmla="*/ 1103 w 11294"/>
              <a:gd name="T49" fmla="*/ 2144 h 2604"/>
              <a:gd name="T50" fmla="*/ 1177 w 11294"/>
              <a:gd name="T51" fmla="*/ 2203 h 2604"/>
              <a:gd name="T52" fmla="*/ 1256 w 11294"/>
              <a:gd name="T53" fmla="*/ 2256 h 2604"/>
              <a:gd name="T54" fmla="*/ 1341 w 11294"/>
              <a:gd name="T55" fmla="*/ 2302 h 2604"/>
              <a:gd name="T56" fmla="*/ 1429 w 11294"/>
              <a:gd name="T57" fmla="*/ 2338 h 2604"/>
              <a:gd name="T58" fmla="*/ 1522 w 11294"/>
              <a:gd name="T59" fmla="*/ 2368 h 2604"/>
              <a:gd name="T60" fmla="*/ 1619 w 11294"/>
              <a:gd name="T61" fmla="*/ 2387 h 2604"/>
              <a:gd name="T62" fmla="*/ 1719 w 11294"/>
              <a:gd name="T63" fmla="*/ 2396 h 2604"/>
              <a:gd name="T64" fmla="*/ 1770 w 11294"/>
              <a:gd name="T65" fmla="*/ 2398 h 2604"/>
              <a:gd name="T66" fmla="*/ 1770 w 11294"/>
              <a:gd name="T67" fmla="*/ 2604 h 2604"/>
              <a:gd name="T68" fmla="*/ 11294 w 11294"/>
              <a:gd name="T69" fmla="*/ 2604 h 2604"/>
              <a:gd name="T70" fmla="*/ 11294 w 11294"/>
              <a:gd name="T71" fmla="*/ 543 h 2604"/>
              <a:gd name="T72" fmla="*/ 11292 w 11294"/>
              <a:gd name="T73" fmla="*/ 487 h 2604"/>
              <a:gd name="T74" fmla="*/ 11270 w 11294"/>
              <a:gd name="T75" fmla="*/ 381 h 2604"/>
              <a:gd name="T76" fmla="*/ 11229 w 11294"/>
              <a:gd name="T77" fmla="*/ 284 h 2604"/>
              <a:gd name="T78" fmla="*/ 11170 w 11294"/>
              <a:gd name="T79" fmla="*/ 197 h 2604"/>
              <a:gd name="T80" fmla="*/ 11097 w 11294"/>
              <a:gd name="T81" fmla="*/ 123 h 2604"/>
              <a:gd name="T82" fmla="*/ 11010 w 11294"/>
              <a:gd name="T83" fmla="*/ 65 h 2604"/>
              <a:gd name="T84" fmla="*/ 10913 w 11294"/>
              <a:gd name="T85" fmla="*/ 23 h 2604"/>
              <a:gd name="T86" fmla="*/ 10806 w 11294"/>
              <a:gd name="T87" fmla="*/ 1 h 2604"/>
              <a:gd name="T88" fmla="*/ 10751 w 11294"/>
              <a:gd name="T89" fmla="*/ 0 h 2604"/>
              <a:gd name="T90" fmla="*/ 0 w 11294"/>
              <a:gd name="T91" fmla="*/ 0 h 2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294" h="2604">
                <a:moveTo>
                  <a:pt x="0" y="0"/>
                </a:moveTo>
                <a:lnTo>
                  <a:pt x="86" y="56"/>
                </a:lnTo>
                <a:lnTo>
                  <a:pt x="244" y="187"/>
                </a:lnTo>
                <a:lnTo>
                  <a:pt x="385" y="336"/>
                </a:lnTo>
                <a:lnTo>
                  <a:pt x="509" y="500"/>
                </a:lnTo>
                <a:lnTo>
                  <a:pt x="585" y="634"/>
                </a:lnTo>
                <a:lnTo>
                  <a:pt x="630" y="727"/>
                </a:lnTo>
                <a:lnTo>
                  <a:pt x="671" y="824"/>
                </a:lnTo>
                <a:lnTo>
                  <a:pt x="703" y="923"/>
                </a:lnTo>
                <a:lnTo>
                  <a:pt x="730" y="1025"/>
                </a:lnTo>
                <a:lnTo>
                  <a:pt x="751" y="1130"/>
                </a:lnTo>
                <a:lnTo>
                  <a:pt x="765" y="1236"/>
                </a:lnTo>
                <a:lnTo>
                  <a:pt x="772" y="1345"/>
                </a:lnTo>
                <a:lnTo>
                  <a:pt x="773" y="1401"/>
                </a:lnTo>
                <a:lnTo>
                  <a:pt x="773" y="1407"/>
                </a:lnTo>
                <a:lnTo>
                  <a:pt x="773" y="1414"/>
                </a:lnTo>
                <a:lnTo>
                  <a:pt x="774" y="1466"/>
                </a:lnTo>
                <a:lnTo>
                  <a:pt x="786" y="1564"/>
                </a:lnTo>
                <a:lnTo>
                  <a:pt x="807" y="1660"/>
                </a:lnTo>
                <a:lnTo>
                  <a:pt x="836" y="1754"/>
                </a:lnTo>
                <a:lnTo>
                  <a:pt x="874" y="1842"/>
                </a:lnTo>
                <a:lnTo>
                  <a:pt x="921" y="1925"/>
                </a:lnTo>
                <a:lnTo>
                  <a:pt x="975" y="2004"/>
                </a:lnTo>
                <a:lnTo>
                  <a:pt x="1036" y="2076"/>
                </a:lnTo>
                <a:lnTo>
                  <a:pt x="1103" y="2144"/>
                </a:lnTo>
                <a:lnTo>
                  <a:pt x="1177" y="2203"/>
                </a:lnTo>
                <a:lnTo>
                  <a:pt x="1256" y="2256"/>
                </a:lnTo>
                <a:lnTo>
                  <a:pt x="1341" y="2302"/>
                </a:lnTo>
                <a:lnTo>
                  <a:pt x="1429" y="2338"/>
                </a:lnTo>
                <a:lnTo>
                  <a:pt x="1522" y="2368"/>
                </a:lnTo>
                <a:lnTo>
                  <a:pt x="1619" y="2387"/>
                </a:lnTo>
                <a:lnTo>
                  <a:pt x="1719" y="2396"/>
                </a:lnTo>
                <a:lnTo>
                  <a:pt x="1770" y="2398"/>
                </a:lnTo>
                <a:lnTo>
                  <a:pt x="1770" y="2604"/>
                </a:lnTo>
                <a:lnTo>
                  <a:pt x="11294" y="2604"/>
                </a:lnTo>
                <a:lnTo>
                  <a:pt x="11294" y="543"/>
                </a:lnTo>
                <a:lnTo>
                  <a:pt x="11292" y="487"/>
                </a:lnTo>
                <a:lnTo>
                  <a:pt x="11270" y="381"/>
                </a:lnTo>
                <a:lnTo>
                  <a:pt x="11229" y="284"/>
                </a:lnTo>
                <a:lnTo>
                  <a:pt x="11170" y="197"/>
                </a:lnTo>
                <a:lnTo>
                  <a:pt x="11097" y="123"/>
                </a:lnTo>
                <a:lnTo>
                  <a:pt x="11010" y="65"/>
                </a:lnTo>
                <a:lnTo>
                  <a:pt x="10913" y="23"/>
                </a:lnTo>
                <a:lnTo>
                  <a:pt x="10806" y="1"/>
                </a:lnTo>
                <a:lnTo>
                  <a:pt x="107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7" name="Freeform 584">
            <a:extLst>
              <a:ext uri="{FF2B5EF4-FFF2-40B4-BE49-F238E27FC236}">
                <a16:creationId xmlns:a16="http://schemas.microsoft.com/office/drawing/2014/main" id="{5E4E7BAF-F468-475D-A88E-B6CCD4FE3541}"/>
              </a:ext>
            </a:extLst>
          </p:cNvPr>
          <p:cNvSpPr>
            <a:spLocks/>
          </p:cNvSpPr>
          <p:nvPr/>
        </p:nvSpPr>
        <p:spPr bwMode="auto">
          <a:xfrm>
            <a:off x="6516411" y="1459747"/>
            <a:ext cx="5087190" cy="1145378"/>
          </a:xfrm>
          <a:custGeom>
            <a:avLst/>
            <a:gdLst>
              <a:gd name="T0" fmla="*/ 13835 w 14066"/>
              <a:gd name="T1" fmla="*/ 744 h 3315"/>
              <a:gd name="T2" fmla="*/ 13713 w 14066"/>
              <a:gd name="T3" fmla="*/ 454 h 3315"/>
              <a:gd name="T4" fmla="*/ 13456 w 14066"/>
              <a:gd name="T5" fmla="*/ 280 h 3315"/>
              <a:gd name="T6" fmla="*/ 2543 w 14066"/>
              <a:gd name="T7" fmla="*/ 257 h 3315"/>
              <a:gd name="T8" fmla="*/ 2291 w 14066"/>
              <a:gd name="T9" fmla="*/ 124 h 3315"/>
              <a:gd name="T10" fmla="*/ 1956 w 14066"/>
              <a:gd name="T11" fmla="*/ 26 h 3315"/>
              <a:gd name="T12" fmla="*/ 1658 w 14066"/>
              <a:gd name="T13" fmla="*/ 0 h 3315"/>
              <a:gd name="T14" fmla="*/ 1243 w 14066"/>
              <a:gd name="T15" fmla="*/ 52 h 3315"/>
              <a:gd name="T16" fmla="*/ 798 w 14066"/>
              <a:gd name="T17" fmla="*/ 240 h 3315"/>
              <a:gd name="T18" fmla="*/ 431 w 14066"/>
              <a:gd name="T19" fmla="*/ 543 h 3315"/>
              <a:gd name="T20" fmla="*/ 162 w 14066"/>
              <a:gd name="T21" fmla="*/ 938 h 3315"/>
              <a:gd name="T22" fmla="*/ 19 w 14066"/>
              <a:gd name="T23" fmla="*/ 1405 h 3315"/>
              <a:gd name="T24" fmla="*/ 0 w 14066"/>
              <a:gd name="T25" fmla="*/ 1720 h 3315"/>
              <a:gd name="T26" fmla="*/ 54 w 14066"/>
              <a:gd name="T27" fmla="*/ 2076 h 3315"/>
              <a:gd name="T28" fmla="*/ 177 w 14066"/>
              <a:gd name="T29" fmla="*/ 2404 h 3315"/>
              <a:gd name="T30" fmla="*/ 365 w 14066"/>
              <a:gd name="T31" fmla="*/ 2696 h 3315"/>
              <a:gd name="T32" fmla="*/ 607 w 14066"/>
              <a:gd name="T33" fmla="*/ 2941 h 3315"/>
              <a:gd name="T34" fmla="*/ 896 w 14066"/>
              <a:gd name="T35" fmla="*/ 3130 h 3315"/>
              <a:gd name="T36" fmla="*/ 1199 w 14066"/>
              <a:gd name="T37" fmla="*/ 3252 h 3315"/>
              <a:gd name="T38" fmla="*/ 1658 w 14066"/>
              <a:gd name="T39" fmla="*/ 3315 h 3315"/>
              <a:gd name="T40" fmla="*/ 1700 w 14066"/>
              <a:gd name="T41" fmla="*/ 3315 h 3315"/>
              <a:gd name="T42" fmla="*/ 1766 w 14066"/>
              <a:gd name="T43" fmla="*/ 3312 h 3315"/>
              <a:gd name="T44" fmla="*/ 1834 w 14066"/>
              <a:gd name="T45" fmla="*/ 3306 h 3315"/>
              <a:gd name="T46" fmla="*/ 1899 w 14066"/>
              <a:gd name="T47" fmla="*/ 3297 h 3315"/>
              <a:gd name="T48" fmla="*/ 1954 w 14066"/>
              <a:gd name="T49" fmla="*/ 3288 h 3315"/>
              <a:gd name="T50" fmla="*/ 2011 w 14066"/>
              <a:gd name="T51" fmla="*/ 3278 h 3315"/>
              <a:gd name="T52" fmla="*/ 2070 w 14066"/>
              <a:gd name="T53" fmla="*/ 3264 h 3315"/>
              <a:gd name="T54" fmla="*/ 2125 w 14066"/>
              <a:gd name="T55" fmla="*/ 3248 h 3315"/>
              <a:gd name="T56" fmla="*/ 2178 w 14066"/>
              <a:gd name="T57" fmla="*/ 3231 h 3315"/>
              <a:gd name="T58" fmla="*/ 2241 w 14066"/>
              <a:gd name="T59" fmla="*/ 3209 h 3315"/>
              <a:gd name="T60" fmla="*/ 2328 w 14066"/>
              <a:gd name="T61" fmla="*/ 3174 h 3315"/>
              <a:gd name="T62" fmla="*/ 2790 w 14066"/>
              <a:gd name="T63" fmla="*/ 2870 h 3315"/>
              <a:gd name="T64" fmla="*/ 2855 w 14066"/>
              <a:gd name="T65" fmla="*/ 2805 h 3315"/>
              <a:gd name="T66" fmla="*/ 2869 w 14066"/>
              <a:gd name="T67" fmla="*/ 2789 h 3315"/>
              <a:gd name="T68" fmla="*/ 2896 w 14066"/>
              <a:gd name="T69" fmla="*/ 2759 h 3315"/>
              <a:gd name="T70" fmla="*/ 2901 w 14066"/>
              <a:gd name="T71" fmla="*/ 2754 h 3315"/>
              <a:gd name="T72" fmla="*/ 2931 w 14066"/>
              <a:gd name="T73" fmla="*/ 2719 h 3315"/>
              <a:gd name="T74" fmla="*/ 2934 w 14066"/>
              <a:gd name="T75" fmla="*/ 2717 h 3315"/>
              <a:gd name="T76" fmla="*/ 2943 w 14066"/>
              <a:gd name="T77" fmla="*/ 2706 h 3315"/>
              <a:gd name="T78" fmla="*/ 2966 w 14066"/>
              <a:gd name="T79" fmla="*/ 2676 h 3315"/>
              <a:gd name="T80" fmla="*/ 2985 w 14066"/>
              <a:gd name="T81" fmla="*/ 2651 h 3315"/>
              <a:gd name="T82" fmla="*/ 3317 w 14066"/>
              <a:gd name="T83" fmla="*/ 2985 h 3315"/>
              <a:gd name="T84" fmla="*/ 3825 w 14066"/>
              <a:gd name="T85" fmla="*/ 3244 h 3315"/>
              <a:gd name="T86" fmla="*/ 4313 w 14066"/>
              <a:gd name="T87" fmla="*/ 3315 h 3315"/>
              <a:gd name="T88" fmla="*/ 13693 w 14066"/>
              <a:gd name="T89" fmla="*/ 3292 h 3315"/>
              <a:gd name="T90" fmla="*/ 13745 w 14066"/>
              <a:gd name="T91" fmla="*/ 3273 h 3315"/>
              <a:gd name="T92" fmla="*/ 13804 w 14066"/>
              <a:gd name="T93" fmla="*/ 3243 h 3315"/>
              <a:gd name="T94" fmla="*/ 13909 w 14066"/>
              <a:gd name="T95" fmla="*/ 3161 h 3315"/>
              <a:gd name="T96" fmla="*/ 14003 w 14066"/>
              <a:gd name="T97" fmla="*/ 3038 h 3315"/>
              <a:gd name="T98" fmla="*/ 14066 w 14066"/>
              <a:gd name="T99" fmla="*/ 2784 h 3315"/>
              <a:gd name="T100" fmla="*/ 14066 w 14066"/>
              <a:gd name="T101" fmla="*/ 2654 h 3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66" h="3315">
                <a:moveTo>
                  <a:pt x="13837" y="2654"/>
                </a:moveTo>
                <a:lnTo>
                  <a:pt x="13837" y="800"/>
                </a:lnTo>
                <a:lnTo>
                  <a:pt x="13835" y="744"/>
                </a:lnTo>
                <a:lnTo>
                  <a:pt x="13813" y="638"/>
                </a:lnTo>
                <a:lnTo>
                  <a:pt x="13772" y="540"/>
                </a:lnTo>
                <a:lnTo>
                  <a:pt x="13713" y="454"/>
                </a:lnTo>
                <a:lnTo>
                  <a:pt x="13640" y="380"/>
                </a:lnTo>
                <a:lnTo>
                  <a:pt x="13553" y="321"/>
                </a:lnTo>
                <a:lnTo>
                  <a:pt x="13456" y="280"/>
                </a:lnTo>
                <a:lnTo>
                  <a:pt x="13349" y="258"/>
                </a:lnTo>
                <a:lnTo>
                  <a:pt x="13294" y="257"/>
                </a:lnTo>
                <a:lnTo>
                  <a:pt x="2543" y="257"/>
                </a:lnTo>
                <a:lnTo>
                  <a:pt x="2494" y="227"/>
                </a:lnTo>
                <a:lnTo>
                  <a:pt x="2394" y="172"/>
                </a:lnTo>
                <a:lnTo>
                  <a:pt x="2291" y="124"/>
                </a:lnTo>
                <a:lnTo>
                  <a:pt x="2182" y="84"/>
                </a:lnTo>
                <a:lnTo>
                  <a:pt x="2070" y="52"/>
                </a:lnTo>
                <a:lnTo>
                  <a:pt x="1956" y="26"/>
                </a:lnTo>
                <a:lnTo>
                  <a:pt x="1838" y="9"/>
                </a:lnTo>
                <a:lnTo>
                  <a:pt x="1719" y="0"/>
                </a:lnTo>
                <a:lnTo>
                  <a:pt x="1658" y="0"/>
                </a:lnTo>
                <a:lnTo>
                  <a:pt x="1573" y="1"/>
                </a:lnTo>
                <a:lnTo>
                  <a:pt x="1405" y="18"/>
                </a:lnTo>
                <a:lnTo>
                  <a:pt x="1243" y="52"/>
                </a:lnTo>
                <a:lnTo>
                  <a:pt x="1088" y="100"/>
                </a:lnTo>
                <a:lnTo>
                  <a:pt x="939" y="163"/>
                </a:lnTo>
                <a:lnTo>
                  <a:pt x="798" y="240"/>
                </a:lnTo>
                <a:lnTo>
                  <a:pt x="665" y="329"/>
                </a:lnTo>
                <a:lnTo>
                  <a:pt x="542" y="430"/>
                </a:lnTo>
                <a:lnTo>
                  <a:pt x="431" y="543"/>
                </a:lnTo>
                <a:lnTo>
                  <a:pt x="328" y="665"/>
                </a:lnTo>
                <a:lnTo>
                  <a:pt x="239" y="797"/>
                </a:lnTo>
                <a:lnTo>
                  <a:pt x="162" y="938"/>
                </a:lnTo>
                <a:lnTo>
                  <a:pt x="100" y="1087"/>
                </a:lnTo>
                <a:lnTo>
                  <a:pt x="51" y="1243"/>
                </a:lnTo>
                <a:lnTo>
                  <a:pt x="19" y="1405"/>
                </a:lnTo>
                <a:lnTo>
                  <a:pt x="2" y="1572"/>
                </a:lnTo>
                <a:lnTo>
                  <a:pt x="0" y="1658"/>
                </a:lnTo>
                <a:lnTo>
                  <a:pt x="0" y="1720"/>
                </a:lnTo>
                <a:lnTo>
                  <a:pt x="10" y="1842"/>
                </a:lnTo>
                <a:lnTo>
                  <a:pt x="28" y="1961"/>
                </a:lnTo>
                <a:lnTo>
                  <a:pt x="54" y="2076"/>
                </a:lnTo>
                <a:lnTo>
                  <a:pt x="87" y="2190"/>
                </a:lnTo>
                <a:lnTo>
                  <a:pt x="129" y="2299"/>
                </a:lnTo>
                <a:lnTo>
                  <a:pt x="177" y="2404"/>
                </a:lnTo>
                <a:lnTo>
                  <a:pt x="234" y="2507"/>
                </a:lnTo>
                <a:lnTo>
                  <a:pt x="296" y="2604"/>
                </a:lnTo>
                <a:lnTo>
                  <a:pt x="365" y="2696"/>
                </a:lnTo>
                <a:lnTo>
                  <a:pt x="440" y="2783"/>
                </a:lnTo>
                <a:lnTo>
                  <a:pt x="520" y="2864"/>
                </a:lnTo>
                <a:lnTo>
                  <a:pt x="607" y="2941"/>
                </a:lnTo>
                <a:lnTo>
                  <a:pt x="699" y="3010"/>
                </a:lnTo>
                <a:lnTo>
                  <a:pt x="795" y="3073"/>
                </a:lnTo>
                <a:lnTo>
                  <a:pt x="896" y="3130"/>
                </a:lnTo>
                <a:lnTo>
                  <a:pt x="948" y="3156"/>
                </a:lnTo>
                <a:lnTo>
                  <a:pt x="1030" y="3192"/>
                </a:lnTo>
                <a:lnTo>
                  <a:pt x="1199" y="3252"/>
                </a:lnTo>
                <a:lnTo>
                  <a:pt x="1378" y="3293"/>
                </a:lnTo>
                <a:lnTo>
                  <a:pt x="1564" y="3314"/>
                </a:lnTo>
                <a:lnTo>
                  <a:pt x="1658" y="3315"/>
                </a:lnTo>
                <a:lnTo>
                  <a:pt x="1658" y="3315"/>
                </a:lnTo>
                <a:lnTo>
                  <a:pt x="1659" y="3315"/>
                </a:lnTo>
                <a:lnTo>
                  <a:pt x="1700" y="3315"/>
                </a:lnTo>
                <a:lnTo>
                  <a:pt x="1740" y="3313"/>
                </a:lnTo>
                <a:lnTo>
                  <a:pt x="1753" y="3313"/>
                </a:lnTo>
                <a:lnTo>
                  <a:pt x="1766" y="3312"/>
                </a:lnTo>
                <a:lnTo>
                  <a:pt x="1793" y="3310"/>
                </a:lnTo>
                <a:lnTo>
                  <a:pt x="1820" y="3308"/>
                </a:lnTo>
                <a:lnTo>
                  <a:pt x="1834" y="3306"/>
                </a:lnTo>
                <a:lnTo>
                  <a:pt x="1850" y="3304"/>
                </a:lnTo>
                <a:lnTo>
                  <a:pt x="1875" y="3301"/>
                </a:lnTo>
                <a:lnTo>
                  <a:pt x="1899" y="3297"/>
                </a:lnTo>
                <a:lnTo>
                  <a:pt x="1915" y="3296"/>
                </a:lnTo>
                <a:lnTo>
                  <a:pt x="1932" y="3292"/>
                </a:lnTo>
                <a:lnTo>
                  <a:pt x="1954" y="3288"/>
                </a:lnTo>
                <a:lnTo>
                  <a:pt x="1977" y="3284"/>
                </a:lnTo>
                <a:lnTo>
                  <a:pt x="1994" y="3282"/>
                </a:lnTo>
                <a:lnTo>
                  <a:pt x="2011" y="3278"/>
                </a:lnTo>
                <a:lnTo>
                  <a:pt x="2031" y="3273"/>
                </a:lnTo>
                <a:lnTo>
                  <a:pt x="2052" y="3268"/>
                </a:lnTo>
                <a:lnTo>
                  <a:pt x="2070" y="3264"/>
                </a:lnTo>
                <a:lnTo>
                  <a:pt x="2089" y="3258"/>
                </a:lnTo>
                <a:lnTo>
                  <a:pt x="2107" y="3253"/>
                </a:lnTo>
                <a:lnTo>
                  <a:pt x="2125" y="3248"/>
                </a:lnTo>
                <a:lnTo>
                  <a:pt x="2146" y="3243"/>
                </a:lnTo>
                <a:lnTo>
                  <a:pt x="2165" y="3236"/>
                </a:lnTo>
                <a:lnTo>
                  <a:pt x="2178" y="3231"/>
                </a:lnTo>
                <a:lnTo>
                  <a:pt x="2191" y="3227"/>
                </a:lnTo>
                <a:lnTo>
                  <a:pt x="2217" y="3218"/>
                </a:lnTo>
                <a:lnTo>
                  <a:pt x="2241" y="3209"/>
                </a:lnTo>
                <a:lnTo>
                  <a:pt x="2241" y="3209"/>
                </a:lnTo>
                <a:lnTo>
                  <a:pt x="2241" y="3209"/>
                </a:lnTo>
                <a:lnTo>
                  <a:pt x="2328" y="3174"/>
                </a:lnTo>
                <a:lnTo>
                  <a:pt x="2494" y="3090"/>
                </a:lnTo>
                <a:lnTo>
                  <a:pt x="2648" y="2989"/>
                </a:lnTo>
                <a:lnTo>
                  <a:pt x="2790" y="2870"/>
                </a:lnTo>
                <a:lnTo>
                  <a:pt x="2855" y="2805"/>
                </a:lnTo>
                <a:lnTo>
                  <a:pt x="2855" y="2805"/>
                </a:lnTo>
                <a:lnTo>
                  <a:pt x="2855" y="2805"/>
                </a:lnTo>
                <a:lnTo>
                  <a:pt x="2858" y="2801"/>
                </a:lnTo>
                <a:lnTo>
                  <a:pt x="2862" y="2797"/>
                </a:lnTo>
                <a:lnTo>
                  <a:pt x="2869" y="2789"/>
                </a:lnTo>
                <a:lnTo>
                  <a:pt x="2875" y="2783"/>
                </a:lnTo>
                <a:lnTo>
                  <a:pt x="2886" y="2771"/>
                </a:lnTo>
                <a:lnTo>
                  <a:pt x="2896" y="2759"/>
                </a:lnTo>
                <a:lnTo>
                  <a:pt x="2896" y="2759"/>
                </a:lnTo>
                <a:lnTo>
                  <a:pt x="2896" y="2759"/>
                </a:lnTo>
                <a:lnTo>
                  <a:pt x="2901" y="2754"/>
                </a:lnTo>
                <a:lnTo>
                  <a:pt x="2906" y="2748"/>
                </a:lnTo>
                <a:lnTo>
                  <a:pt x="2919" y="2734"/>
                </a:lnTo>
                <a:lnTo>
                  <a:pt x="2931" y="2719"/>
                </a:lnTo>
                <a:lnTo>
                  <a:pt x="2931" y="2719"/>
                </a:lnTo>
                <a:lnTo>
                  <a:pt x="2932" y="2718"/>
                </a:lnTo>
                <a:lnTo>
                  <a:pt x="2934" y="2717"/>
                </a:lnTo>
                <a:lnTo>
                  <a:pt x="2935" y="2715"/>
                </a:lnTo>
                <a:lnTo>
                  <a:pt x="2939" y="2710"/>
                </a:lnTo>
                <a:lnTo>
                  <a:pt x="2943" y="2706"/>
                </a:lnTo>
                <a:lnTo>
                  <a:pt x="2947" y="2701"/>
                </a:lnTo>
                <a:lnTo>
                  <a:pt x="2950" y="2696"/>
                </a:lnTo>
                <a:lnTo>
                  <a:pt x="2966" y="2676"/>
                </a:lnTo>
                <a:lnTo>
                  <a:pt x="2980" y="2658"/>
                </a:lnTo>
                <a:lnTo>
                  <a:pt x="2983" y="2654"/>
                </a:lnTo>
                <a:lnTo>
                  <a:pt x="2985" y="2651"/>
                </a:lnTo>
                <a:lnTo>
                  <a:pt x="3044" y="2726"/>
                </a:lnTo>
                <a:lnTo>
                  <a:pt x="3173" y="2863"/>
                </a:lnTo>
                <a:lnTo>
                  <a:pt x="3317" y="2985"/>
                </a:lnTo>
                <a:lnTo>
                  <a:pt x="3475" y="3090"/>
                </a:lnTo>
                <a:lnTo>
                  <a:pt x="3645" y="3177"/>
                </a:lnTo>
                <a:lnTo>
                  <a:pt x="3825" y="3244"/>
                </a:lnTo>
                <a:lnTo>
                  <a:pt x="4015" y="3290"/>
                </a:lnTo>
                <a:lnTo>
                  <a:pt x="4212" y="3313"/>
                </a:lnTo>
                <a:lnTo>
                  <a:pt x="4313" y="3315"/>
                </a:lnTo>
                <a:lnTo>
                  <a:pt x="13535" y="3315"/>
                </a:lnTo>
                <a:lnTo>
                  <a:pt x="13589" y="3314"/>
                </a:lnTo>
                <a:lnTo>
                  <a:pt x="13693" y="3292"/>
                </a:lnTo>
                <a:lnTo>
                  <a:pt x="13741" y="3274"/>
                </a:lnTo>
                <a:lnTo>
                  <a:pt x="13743" y="3273"/>
                </a:lnTo>
                <a:lnTo>
                  <a:pt x="13745" y="3273"/>
                </a:lnTo>
                <a:lnTo>
                  <a:pt x="13755" y="3268"/>
                </a:lnTo>
                <a:lnTo>
                  <a:pt x="13765" y="3264"/>
                </a:lnTo>
                <a:lnTo>
                  <a:pt x="13804" y="3243"/>
                </a:lnTo>
                <a:lnTo>
                  <a:pt x="13877" y="3192"/>
                </a:lnTo>
                <a:lnTo>
                  <a:pt x="13908" y="3161"/>
                </a:lnTo>
                <a:lnTo>
                  <a:pt x="13909" y="3161"/>
                </a:lnTo>
                <a:lnTo>
                  <a:pt x="13910" y="3160"/>
                </a:lnTo>
                <a:lnTo>
                  <a:pt x="13945" y="3122"/>
                </a:lnTo>
                <a:lnTo>
                  <a:pt x="14003" y="3038"/>
                </a:lnTo>
                <a:lnTo>
                  <a:pt x="14043" y="2942"/>
                </a:lnTo>
                <a:lnTo>
                  <a:pt x="14063" y="2839"/>
                </a:lnTo>
                <a:lnTo>
                  <a:pt x="14066" y="2784"/>
                </a:lnTo>
                <a:lnTo>
                  <a:pt x="14066" y="2784"/>
                </a:lnTo>
                <a:lnTo>
                  <a:pt x="14066" y="2654"/>
                </a:lnTo>
                <a:lnTo>
                  <a:pt x="14066" y="2654"/>
                </a:lnTo>
                <a:lnTo>
                  <a:pt x="13837" y="265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1" name="Freeform 586">
            <a:extLst>
              <a:ext uri="{FF2B5EF4-FFF2-40B4-BE49-F238E27FC236}">
                <a16:creationId xmlns:a16="http://schemas.microsoft.com/office/drawing/2014/main" id="{9BB3709E-BFF9-4B77-BB32-19702AEB6607}"/>
              </a:ext>
            </a:extLst>
          </p:cNvPr>
          <p:cNvSpPr>
            <a:spLocks/>
          </p:cNvSpPr>
          <p:nvPr/>
        </p:nvSpPr>
        <p:spPr bwMode="auto">
          <a:xfrm>
            <a:off x="7376082" y="1450075"/>
            <a:ext cx="4227519" cy="899447"/>
          </a:xfrm>
          <a:custGeom>
            <a:avLst/>
            <a:gdLst>
              <a:gd name="T0" fmla="*/ 0 w 11294"/>
              <a:gd name="T1" fmla="*/ 0 h 2604"/>
              <a:gd name="T2" fmla="*/ 86 w 11294"/>
              <a:gd name="T3" fmla="*/ 56 h 2604"/>
              <a:gd name="T4" fmla="*/ 244 w 11294"/>
              <a:gd name="T5" fmla="*/ 187 h 2604"/>
              <a:gd name="T6" fmla="*/ 385 w 11294"/>
              <a:gd name="T7" fmla="*/ 336 h 2604"/>
              <a:gd name="T8" fmla="*/ 509 w 11294"/>
              <a:gd name="T9" fmla="*/ 500 h 2604"/>
              <a:gd name="T10" fmla="*/ 585 w 11294"/>
              <a:gd name="T11" fmla="*/ 634 h 2604"/>
              <a:gd name="T12" fmla="*/ 630 w 11294"/>
              <a:gd name="T13" fmla="*/ 727 h 2604"/>
              <a:gd name="T14" fmla="*/ 671 w 11294"/>
              <a:gd name="T15" fmla="*/ 824 h 2604"/>
              <a:gd name="T16" fmla="*/ 703 w 11294"/>
              <a:gd name="T17" fmla="*/ 923 h 2604"/>
              <a:gd name="T18" fmla="*/ 730 w 11294"/>
              <a:gd name="T19" fmla="*/ 1025 h 2604"/>
              <a:gd name="T20" fmla="*/ 751 w 11294"/>
              <a:gd name="T21" fmla="*/ 1130 h 2604"/>
              <a:gd name="T22" fmla="*/ 765 w 11294"/>
              <a:gd name="T23" fmla="*/ 1236 h 2604"/>
              <a:gd name="T24" fmla="*/ 772 w 11294"/>
              <a:gd name="T25" fmla="*/ 1345 h 2604"/>
              <a:gd name="T26" fmla="*/ 773 w 11294"/>
              <a:gd name="T27" fmla="*/ 1401 h 2604"/>
              <a:gd name="T28" fmla="*/ 773 w 11294"/>
              <a:gd name="T29" fmla="*/ 1407 h 2604"/>
              <a:gd name="T30" fmla="*/ 773 w 11294"/>
              <a:gd name="T31" fmla="*/ 1414 h 2604"/>
              <a:gd name="T32" fmla="*/ 774 w 11294"/>
              <a:gd name="T33" fmla="*/ 1466 h 2604"/>
              <a:gd name="T34" fmla="*/ 786 w 11294"/>
              <a:gd name="T35" fmla="*/ 1564 h 2604"/>
              <a:gd name="T36" fmla="*/ 807 w 11294"/>
              <a:gd name="T37" fmla="*/ 1660 h 2604"/>
              <a:gd name="T38" fmla="*/ 836 w 11294"/>
              <a:gd name="T39" fmla="*/ 1754 h 2604"/>
              <a:gd name="T40" fmla="*/ 874 w 11294"/>
              <a:gd name="T41" fmla="*/ 1842 h 2604"/>
              <a:gd name="T42" fmla="*/ 921 w 11294"/>
              <a:gd name="T43" fmla="*/ 1925 h 2604"/>
              <a:gd name="T44" fmla="*/ 975 w 11294"/>
              <a:gd name="T45" fmla="*/ 2004 h 2604"/>
              <a:gd name="T46" fmla="*/ 1036 w 11294"/>
              <a:gd name="T47" fmla="*/ 2076 h 2604"/>
              <a:gd name="T48" fmla="*/ 1103 w 11294"/>
              <a:gd name="T49" fmla="*/ 2144 h 2604"/>
              <a:gd name="T50" fmla="*/ 1177 w 11294"/>
              <a:gd name="T51" fmla="*/ 2203 h 2604"/>
              <a:gd name="T52" fmla="*/ 1256 w 11294"/>
              <a:gd name="T53" fmla="*/ 2256 h 2604"/>
              <a:gd name="T54" fmla="*/ 1341 w 11294"/>
              <a:gd name="T55" fmla="*/ 2302 h 2604"/>
              <a:gd name="T56" fmla="*/ 1429 w 11294"/>
              <a:gd name="T57" fmla="*/ 2338 h 2604"/>
              <a:gd name="T58" fmla="*/ 1522 w 11294"/>
              <a:gd name="T59" fmla="*/ 2368 h 2604"/>
              <a:gd name="T60" fmla="*/ 1619 w 11294"/>
              <a:gd name="T61" fmla="*/ 2387 h 2604"/>
              <a:gd name="T62" fmla="*/ 1719 w 11294"/>
              <a:gd name="T63" fmla="*/ 2396 h 2604"/>
              <a:gd name="T64" fmla="*/ 1770 w 11294"/>
              <a:gd name="T65" fmla="*/ 2398 h 2604"/>
              <a:gd name="T66" fmla="*/ 1770 w 11294"/>
              <a:gd name="T67" fmla="*/ 2604 h 2604"/>
              <a:gd name="T68" fmla="*/ 11294 w 11294"/>
              <a:gd name="T69" fmla="*/ 2604 h 2604"/>
              <a:gd name="T70" fmla="*/ 11294 w 11294"/>
              <a:gd name="T71" fmla="*/ 543 h 2604"/>
              <a:gd name="T72" fmla="*/ 11292 w 11294"/>
              <a:gd name="T73" fmla="*/ 487 h 2604"/>
              <a:gd name="T74" fmla="*/ 11270 w 11294"/>
              <a:gd name="T75" fmla="*/ 381 h 2604"/>
              <a:gd name="T76" fmla="*/ 11229 w 11294"/>
              <a:gd name="T77" fmla="*/ 284 h 2604"/>
              <a:gd name="T78" fmla="*/ 11170 w 11294"/>
              <a:gd name="T79" fmla="*/ 197 h 2604"/>
              <a:gd name="T80" fmla="*/ 11097 w 11294"/>
              <a:gd name="T81" fmla="*/ 123 h 2604"/>
              <a:gd name="T82" fmla="*/ 11010 w 11294"/>
              <a:gd name="T83" fmla="*/ 65 h 2604"/>
              <a:gd name="T84" fmla="*/ 10913 w 11294"/>
              <a:gd name="T85" fmla="*/ 23 h 2604"/>
              <a:gd name="T86" fmla="*/ 10806 w 11294"/>
              <a:gd name="T87" fmla="*/ 1 h 2604"/>
              <a:gd name="T88" fmla="*/ 10751 w 11294"/>
              <a:gd name="T89" fmla="*/ 0 h 2604"/>
              <a:gd name="T90" fmla="*/ 0 w 11294"/>
              <a:gd name="T91" fmla="*/ 0 h 2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294" h="2604">
                <a:moveTo>
                  <a:pt x="0" y="0"/>
                </a:moveTo>
                <a:lnTo>
                  <a:pt x="86" y="56"/>
                </a:lnTo>
                <a:lnTo>
                  <a:pt x="244" y="187"/>
                </a:lnTo>
                <a:lnTo>
                  <a:pt x="385" y="336"/>
                </a:lnTo>
                <a:lnTo>
                  <a:pt x="509" y="500"/>
                </a:lnTo>
                <a:lnTo>
                  <a:pt x="585" y="634"/>
                </a:lnTo>
                <a:lnTo>
                  <a:pt x="630" y="727"/>
                </a:lnTo>
                <a:lnTo>
                  <a:pt x="671" y="824"/>
                </a:lnTo>
                <a:lnTo>
                  <a:pt x="703" y="923"/>
                </a:lnTo>
                <a:lnTo>
                  <a:pt x="730" y="1025"/>
                </a:lnTo>
                <a:lnTo>
                  <a:pt x="751" y="1130"/>
                </a:lnTo>
                <a:lnTo>
                  <a:pt x="765" y="1236"/>
                </a:lnTo>
                <a:lnTo>
                  <a:pt x="772" y="1345"/>
                </a:lnTo>
                <a:lnTo>
                  <a:pt x="773" y="1401"/>
                </a:lnTo>
                <a:lnTo>
                  <a:pt x="773" y="1407"/>
                </a:lnTo>
                <a:lnTo>
                  <a:pt x="773" y="1414"/>
                </a:lnTo>
                <a:lnTo>
                  <a:pt x="774" y="1466"/>
                </a:lnTo>
                <a:lnTo>
                  <a:pt x="786" y="1564"/>
                </a:lnTo>
                <a:lnTo>
                  <a:pt x="807" y="1660"/>
                </a:lnTo>
                <a:lnTo>
                  <a:pt x="836" y="1754"/>
                </a:lnTo>
                <a:lnTo>
                  <a:pt x="874" y="1842"/>
                </a:lnTo>
                <a:lnTo>
                  <a:pt x="921" y="1925"/>
                </a:lnTo>
                <a:lnTo>
                  <a:pt x="975" y="2004"/>
                </a:lnTo>
                <a:lnTo>
                  <a:pt x="1036" y="2076"/>
                </a:lnTo>
                <a:lnTo>
                  <a:pt x="1103" y="2144"/>
                </a:lnTo>
                <a:lnTo>
                  <a:pt x="1177" y="2203"/>
                </a:lnTo>
                <a:lnTo>
                  <a:pt x="1256" y="2256"/>
                </a:lnTo>
                <a:lnTo>
                  <a:pt x="1341" y="2302"/>
                </a:lnTo>
                <a:lnTo>
                  <a:pt x="1429" y="2338"/>
                </a:lnTo>
                <a:lnTo>
                  <a:pt x="1522" y="2368"/>
                </a:lnTo>
                <a:lnTo>
                  <a:pt x="1619" y="2387"/>
                </a:lnTo>
                <a:lnTo>
                  <a:pt x="1719" y="2396"/>
                </a:lnTo>
                <a:lnTo>
                  <a:pt x="1770" y="2398"/>
                </a:lnTo>
                <a:lnTo>
                  <a:pt x="1770" y="2604"/>
                </a:lnTo>
                <a:lnTo>
                  <a:pt x="11294" y="2604"/>
                </a:lnTo>
                <a:lnTo>
                  <a:pt x="11294" y="543"/>
                </a:lnTo>
                <a:lnTo>
                  <a:pt x="11292" y="487"/>
                </a:lnTo>
                <a:lnTo>
                  <a:pt x="11270" y="381"/>
                </a:lnTo>
                <a:lnTo>
                  <a:pt x="11229" y="284"/>
                </a:lnTo>
                <a:lnTo>
                  <a:pt x="11170" y="197"/>
                </a:lnTo>
                <a:lnTo>
                  <a:pt x="11097" y="123"/>
                </a:lnTo>
                <a:lnTo>
                  <a:pt x="11010" y="65"/>
                </a:lnTo>
                <a:lnTo>
                  <a:pt x="10913" y="23"/>
                </a:lnTo>
                <a:lnTo>
                  <a:pt x="10806" y="1"/>
                </a:lnTo>
                <a:lnTo>
                  <a:pt x="107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1" name="Freeform 584">
            <a:extLst>
              <a:ext uri="{FF2B5EF4-FFF2-40B4-BE49-F238E27FC236}">
                <a16:creationId xmlns:a16="http://schemas.microsoft.com/office/drawing/2014/main" id="{85D07358-42F8-4E20-8004-DE5429FD3CD5}"/>
              </a:ext>
            </a:extLst>
          </p:cNvPr>
          <p:cNvSpPr>
            <a:spLocks/>
          </p:cNvSpPr>
          <p:nvPr/>
        </p:nvSpPr>
        <p:spPr bwMode="auto">
          <a:xfrm>
            <a:off x="6516411" y="3113056"/>
            <a:ext cx="5087190" cy="1145378"/>
          </a:xfrm>
          <a:custGeom>
            <a:avLst/>
            <a:gdLst>
              <a:gd name="T0" fmla="*/ 13835 w 14066"/>
              <a:gd name="T1" fmla="*/ 744 h 3315"/>
              <a:gd name="T2" fmla="*/ 13713 w 14066"/>
              <a:gd name="T3" fmla="*/ 454 h 3315"/>
              <a:gd name="T4" fmla="*/ 13456 w 14066"/>
              <a:gd name="T5" fmla="*/ 280 h 3315"/>
              <a:gd name="T6" fmla="*/ 2543 w 14066"/>
              <a:gd name="T7" fmla="*/ 257 h 3315"/>
              <a:gd name="T8" fmla="*/ 2291 w 14066"/>
              <a:gd name="T9" fmla="*/ 124 h 3315"/>
              <a:gd name="T10" fmla="*/ 1956 w 14066"/>
              <a:gd name="T11" fmla="*/ 26 h 3315"/>
              <a:gd name="T12" fmla="*/ 1658 w 14066"/>
              <a:gd name="T13" fmla="*/ 0 h 3315"/>
              <a:gd name="T14" fmla="*/ 1243 w 14066"/>
              <a:gd name="T15" fmla="*/ 52 h 3315"/>
              <a:gd name="T16" fmla="*/ 798 w 14066"/>
              <a:gd name="T17" fmla="*/ 240 h 3315"/>
              <a:gd name="T18" fmla="*/ 431 w 14066"/>
              <a:gd name="T19" fmla="*/ 543 h 3315"/>
              <a:gd name="T20" fmla="*/ 162 w 14066"/>
              <a:gd name="T21" fmla="*/ 938 h 3315"/>
              <a:gd name="T22" fmla="*/ 19 w 14066"/>
              <a:gd name="T23" fmla="*/ 1405 h 3315"/>
              <a:gd name="T24" fmla="*/ 0 w 14066"/>
              <a:gd name="T25" fmla="*/ 1720 h 3315"/>
              <a:gd name="T26" fmla="*/ 54 w 14066"/>
              <a:gd name="T27" fmla="*/ 2076 h 3315"/>
              <a:gd name="T28" fmla="*/ 177 w 14066"/>
              <a:gd name="T29" fmla="*/ 2404 h 3315"/>
              <a:gd name="T30" fmla="*/ 365 w 14066"/>
              <a:gd name="T31" fmla="*/ 2696 h 3315"/>
              <a:gd name="T32" fmla="*/ 607 w 14066"/>
              <a:gd name="T33" fmla="*/ 2941 h 3315"/>
              <a:gd name="T34" fmla="*/ 896 w 14066"/>
              <a:gd name="T35" fmla="*/ 3130 h 3315"/>
              <a:gd name="T36" fmla="*/ 1199 w 14066"/>
              <a:gd name="T37" fmla="*/ 3252 h 3315"/>
              <a:gd name="T38" fmla="*/ 1658 w 14066"/>
              <a:gd name="T39" fmla="*/ 3315 h 3315"/>
              <a:gd name="T40" fmla="*/ 1700 w 14066"/>
              <a:gd name="T41" fmla="*/ 3315 h 3315"/>
              <a:gd name="T42" fmla="*/ 1766 w 14066"/>
              <a:gd name="T43" fmla="*/ 3312 h 3315"/>
              <a:gd name="T44" fmla="*/ 1834 w 14066"/>
              <a:gd name="T45" fmla="*/ 3306 h 3315"/>
              <a:gd name="T46" fmla="*/ 1899 w 14066"/>
              <a:gd name="T47" fmla="*/ 3297 h 3315"/>
              <a:gd name="T48" fmla="*/ 1954 w 14066"/>
              <a:gd name="T49" fmla="*/ 3288 h 3315"/>
              <a:gd name="T50" fmla="*/ 2011 w 14066"/>
              <a:gd name="T51" fmla="*/ 3278 h 3315"/>
              <a:gd name="T52" fmla="*/ 2070 w 14066"/>
              <a:gd name="T53" fmla="*/ 3264 h 3315"/>
              <a:gd name="T54" fmla="*/ 2125 w 14066"/>
              <a:gd name="T55" fmla="*/ 3248 h 3315"/>
              <a:gd name="T56" fmla="*/ 2178 w 14066"/>
              <a:gd name="T57" fmla="*/ 3231 h 3315"/>
              <a:gd name="T58" fmla="*/ 2241 w 14066"/>
              <a:gd name="T59" fmla="*/ 3209 h 3315"/>
              <a:gd name="T60" fmla="*/ 2328 w 14066"/>
              <a:gd name="T61" fmla="*/ 3174 h 3315"/>
              <a:gd name="T62" fmla="*/ 2790 w 14066"/>
              <a:gd name="T63" fmla="*/ 2870 h 3315"/>
              <a:gd name="T64" fmla="*/ 2855 w 14066"/>
              <a:gd name="T65" fmla="*/ 2805 h 3315"/>
              <a:gd name="T66" fmla="*/ 2869 w 14066"/>
              <a:gd name="T67" fmla="*/ 2789 h 3315"/>
              <a:gd name="T68" fmla="*/ 2896 w 14066"/>
              <a:gd name="T69" fmla="*/ 2759 h 3315"/>
              <a:gd name="T70" fmla="*/ 2901 w 14066"/>
              <a:gd name="T71" fmla="*/ 2754 h 3315"/>
              <a:gd name="T72" fmla="*/ 2931 w 14066"/>
              <a:gd name="T73" fmla="*/ 2719 h 3315"/>
              <a:gd name="T74" fmla="*/ 2934 w 14066"/>
              <a:gd name="T75" fmla="*/ 2717 h 3315"/>
              <a:gd name="T76" fmla="*/ 2943 w 14066"/>
              <a:gd name="T77" fmla="*/ 2706 h 3315"/>
              <a:gd name="T78" fmla="*/ 2966 w 14066"/>
              <a:gd name="T79" fmla="*/ 2676 h 3315"/>
              <a:gd name="T80" fmla="*/ 2985 w 14066"/>
              <a:gd name="T81" fmla="*/ 2651 h 3315"/>
              <a:gd name="T82" fmla="*/ 3317 w 14066"/>
              <a:gd name="T83" fmla="*/ 2985 h 3315"/>
              <a:gd name="T84" fmla="*/ 3825 w 14066"/>
              <a:gd name="T85" fmla="*/ 3244 h 3315"/>
              <a:gd name="T86" fmla="*/ 4313 w 14066"/>
              <a:gd name="T87" fmla="*/ 3315 h 3315"/>
              <a:gd name="T88" fmla="*/ 13693 w 14066"/>
              <a:gd name="T89" fmla="*/ 3292 h 3315"/>
              <a:gd name="T90" fmla="*/ 13745 w 14066"/>
              <a:gd name="T91" fmla="*/ 3273 h 3315"/>
              <a:gd name="T92" fmla="*/ 13804 w 14066"/>
              <a:gd name="T93" fmla="*/ 3243 h 3315"/>
              <a:gd name="T94" fmla="*/ 13909 w 14066"/>
              <a:gd name="T95" fmla="*/ 3161 h 3315"/>
              <a:gd name="T96" fmla="*/ 14003 w 14066"/>
              <a:gd name="T97" fmla="*/ 3038 h 3315"/>
              <a:gd name="T98" fmla="*/ 14066 w 14066"/>
              <a:gd name="T99" fmla="*/ 2784 h 3315"/>
              <a:gd name="T100" fmla="*/ 14066 w 14066"/>
              <a:gd name="T101" fmla="*/ 2654 h 3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66" h="3315">
                <a:moveTo>
                  <a:pt x="13837" y="2654"/>
                </a:moveTo>
                <a:lnTo>
                  <a:pt x="13837" y="800"/>
                </a:lnTo>
                <a:lnTo>
                  <a:pt x="13835" y="744"/>
                </a:lnTo>
                <a:lnTo>
                  <a:pt x="13813" y="638"/>
                </a:lnTo>
                <a:lnTo>
                  <a:pt x="13772" y="540"/>
                </a:lnTo>
                <a:lnTo>
                  <a:pt x="13713" y="454"/>
                </a:lnTo>
                <a:lnTo>
                  <a:pt x="13640" y="380"/>
                </a:lnTo>
                <a:lnTo>
                  <a:pt x="13553" y="321"/>
                </a:lnTo>
                <a:lnTo>
                  <a:pt x="13456" y="280"/>
                </a:lnTo>
                <a:lnTo>
                  <a:pt x="13349" y="258"/>
                </a:lnTo>
                <a:lnTo>
                  <a:pt x="13294" y="257"/>
                </a:lnTo>
                <a:lnTo>
                  <a:pt x="2543" y="257"/>
                </a:lnTo>
                <a:lnTo>
                  <a:pt x="2494" y="227"/>
                </a:lnTo>
                <a:lnTo>
                  <a:pt x="2394" y="172"/>
                </a:lnTo>
                <a:lnTo>
                  <a:pt x="2291" y="124"/>
                </a:lnTo>
                <a:lnTo>
                  <a:pt x="2182" y="84"/>
                </a:lnTo>
                <a:lnTo>
                  <a:pt x="2070" y="52"/>
                </a:lnTo>
                <a:lnTo>
                  <a:pt x="1956" y="26"/>
                </a:lnTo>
                <a:lnTo>
                  <a:pt x="1838" y="9"/>
                </a:lnTo>
                <a:lnTo>
                  <a:pt x="1719" y="0"/>
                </a:lnTo>
                <a:lnTo>
                  <a:pt x="1658" y="0"/>
                </a:lnTo>
                <a:lnTo>
                  <a:pt x="1573" y="1"/>
                </a:lnTo>
                <a:lnTo>
                  <a:pt x="1405" y="18"/>
                </a:lnTo>
                <a:lnTo>
                  <a:pt x="1243" y="52"/>
                </a:lnTo>
                <a:lnTo>
                  <a:pt x="1088" y="100"/>
                </a:lnTo>
                <a:lnTo>
                  <a:pt x="939" y="163"/>
                </a:lnTo>
                <a:lnTo>
                  <a:pt x="798" y="240"/>
                </a:lnTo>
                <a:lnTo>
                  <a:pt x="665" y="329"/>
                </a:lnTo>
                <a:lnTo>
                  <a:pt x="542" y="430"/>
                </a:lnTo>
                <a:lnTo>
                  <a:pt x="431" y="543"/>
                </a:lnTo>
                <a:lnTo>
                  <a:pt x="328" y="665"/>
                </a:lnTo>
                <a:lnTo>
                  <a:pt x="239" y="797"/>
                </a:lnTo>
                <a:lnTo>
                  <a:pt x="162" y="938"/>
                </a:lnTo>
                <a:lnTo>
                  <a:pt x="100" y="1087"/>
                </a:lnTo>
                <a:lnTo>
                  <a:pt x="51" y="1243"/>
                </a:lnTo>
                <a:lnTo>
                  <a:pt x="19" y="1405"/>
                </a:lnTo>
                <a:lnTo>
                  <a:pt x="2" y="1572"/>
                </a:lnTo>
                <a:lnTo>
                  <a:pt x="0" y="1658"/>
                </a:lnTo>
                <a:lnTo>
                  <a:pt x="0" y="1720"/>
                </a:lnTo>
                <a:lnTo>
                  <a:pt x="10" y="1842"/>
                </a:lnTo>
                <a:lnTo>
                  <a:pt x="28" y="1961"/>
                </a:lnTo>
                <a:lnTo>
                  <a:pt x="54" y="2076"/>
                </a:lnTo>
                <a:lnTo>
                  <a:pt x="87" y="2190"/>
                </a:lnTo>
                <a:lnTo>
                  <a:pt x="129" y="2299"/>
                </a:lnTo>
                <a:lnTo>
                  <a:pt x="177" y="2404"/>
                </a:lnTo>
                <a:lnTo>
                  <a:pt x="234" y="2507"/>
                </a:lnTo>
                <a:lnTo>
                  <a:pt x="296" y="2604"/>
                </a:lnTo>
                <a:lnTo>
                  <a:pt x="365" y="2696"/>
                </a:lnTo>
                <a:lnTo>
                  <a:pt x="440" y="2783"/>
                </a:lnTo>
                <a:lnTo>
                  <a:pt x="520" y="2864"/>
                </a:lnTo>
                <a:lnTo>
                  <a:pt x="607" y="2941"/>
                </a:lnTo>
                <a:lnTo>
                  <a:pt x="699" y="3010"/>
                </a:lnTo>
                <a:lnTo>
                  <a:pt x="795" y="3073"/>
                </a:lnTo>
                <a:lnTo>
                  <a:pt x="896" y="3130"/>
                </a:lnTo>
                <a:lnTo>
                  <a:pt x="948" y="3156"/>
                </a:lnTo>
                <a:lnTo>
                  <a:pt x="1030" y="3192"/>
                </a:lnTo>
                <a:lnTo>
                  <a:pt x="1199" y="3252"/>
                </a:lnTo>
                <a:lnTo>
                  <a:pt x="1378" y="3293"/>
                </a:lnTo>
                <a:lnTo>
                  <a:pt x="1564" y="3314"/>
                </a:lnTo>
                <a:lnTo>
                  <a:pt x="1658" y="3315"/>
                </a:lnTo>
                <a:lnTo>
                  <a:pt x="1658" y="3315"/>
                </a:lnTo>
                <a:lnTo>
                  <a:pt x="1659" y="3315"/>
                </a:lnTo>
                <a:lnTo>
                  <a:pt x="1700" y="3315"/>
                </a:lnTo>
                <a:lnTo>
                  <a:pt x="1740" y="3313"/>
                </a:lnTo>
                <a:lnTo>
                  <a:pt x="1753" y="3313"/>
                </a:lnTo>
                <a:lnTo>
                  <a:pt x="1766" y="3312"/>
                </a:lnTo>
                <a:lnTo>
                  <a:pt x="1793" y="3310"/>
                </a:lnTo>
                <a:lnTo>
                  <a:pt x="1820" y="3308"/>
                </a:lnTo>
                <a:lnTo>
                  <a:pt x="1834" y="3306"/>
                </a:lnTo>
                <a:lnTo>
                  <a:pt x="1850" y="3304"/>
                </a:lnTo>
                <a:lnTo>
                  <a:pt x="1875" y="3301"/>
                </a:lnTo>
                <a:lnTo>
                  <a:pt x="1899" y="3297"/>
                </a:lnTo>
                <a:lnTo>
                  <a:pt x="1915" y="3296"/>
                </a:lnTo>
                <a:lnTo>
                  <a:pt x="1932" y="3292"/>
                </a:lnTo>
                <a:lnTo>
                  <a:pt x="1954" y="3288"/>
                </a:lnTo>
                <a:lnTo>
                  <a:pt x="1977" y="3284"/>
                </a:lnTo>
                <a:lnTo>
                  <a:pt x="1994" y="3282"/>
                </a:lnTo>
                <a:lnTo>
                  <a:pt x="2011" y="3278"/>
                </a:lnTo>
                <a:lnTo>
                  <a:pt x="2031" y="3273"/>
                </a:lnTo>
                <a:lnTo>
                  <a:pt x="2052" y="3268"/>
                </a:lnTo>
                <a:lnTo>
                  <a:pt x="2070" y="3264"/>
                </a:lnTo>
                <a:lnTo>
                  <a:pt x="2089" y="3258"/>
                </a:lnTo>
                <a:lnTo>
                  <a:pt x="2107" y="3253"/>
                </a:lnTo>
                <a:lnTo>
                  <a:pt x="2125" y="3248"/>
                </a:lnTo>
                <a:lnTo>
                  <a:pt x="2146" y="3243"/>
                </a:lnTo>
                <a:lnTo>
                  <a:pt x="2165" y="3236"/>
                </a:lnTo>
                <a:lnTo>
                  <a:pt x="2178" y="3231"/>
                </a:lnTo>
                <a:lnTo>
                  <a:pt x="2191" y="3227"/>
                </a:lnTo>
                <a:lnTo>
                  <a:pt x="2217" y="3218"/>
                </a:lnTo>
                <a:lnTo>
                  <a:pt x="2241" y="3209"/>
                </a:lnTo>
                <a:lnTo>
                  <a:pt x="2241" y="3209"/>
                </a:lnTo>
                <a:lnTo>
                  <a:pt x="2241" y="3209"/>
                </a:lnTo>
                <a:lnTo>
                  <a:pt x="2328" y="3174"/>
                </a:lnTo>
                <a:lnTo>
                  <a:pt x="2494" y="3090"/>
                </a:lnTo>
                <a:lnTo>
                  <a:pt x="2648" y="2989"/>
                </a:lnTo>
                <a:lnTo>
                  <a:pt x="2790" y="2870"/>
                </a:lnTo>
                <a:lnTo>
                  <a:pt x="2855" y="2805"/>
                </a:lnTo>
                <a:lnTo>
                  <a:pt x="2855" y="2805"/>
                </a:lnTo>
                <a:lnTo>
                  <a:pt x="2855" y="2805"/>
                </a:lnTo>
                <a:lnTo>
                  <a:pt x="2858" y="2801"/>
                </a:lnTo>
                <a:lnTo>
                  <a:pt x="2862" y="2797"/>
                </a:lnTo>
                <a:lnTo>
                  <a:pt x="2869" y="2789"/>
                </a:lnTo>
                <a:lnTo>
                  <a:pt x="2875" y="2783"/>
                </a:lnTo>
                <a:lnTo>
                  <a:pt x="2886" y="2771"/>
                </a:lnTo>
                <a:lnTo>
                  <a:pt x="2896" y="2759"/>
                </a:lnTo>
                <a:lnTo>
                  <a:pt x="2896" y="2759"/>
                </a:lnTo>
                <a:lnTo>
                  <a:pt x="2896" y="2759"/>
                </a:lnTo>
                <a:lnTo>
                  <a:pt x="2901" y="2754"/>
                </a:lnTo>
                <a:lnTo>
                  <a:pt x="2906" y="2748"/>
                </a:lnTo>
                <a:lnTo>
                  <a:pt x="2919" y="2734"/>
                </a:lnTo>
                <a:lnTo>
                  <a:pt x="2931" y="2719"/>
                </a:lnTo>
                <a:lnTo>
                  <a:pt x="2931" y="2719"/>
                </a:lnTo>
                <a:lnTo>
                  <a:pt x="2932" y="2718"/>
                </a:lnTo>
                <a:lnTo>
                  <a:pt x="2934" y="2717"/>
                </a:lnTo>
                <a:lnTo>
                  <a:pt x="2935" y="2715"/>
                </a:lnTo>
                <a:lnTo>
                  <a:pt x="2939" y="2710"/>
                </a:lnTo>
                <a:lnTo>
                  <a:pt x="2943" y="2706"/>
                </a:lnTo>
                <a:lnTo>
                  <a:pt x="2947" y="2701"/>
                </a:lnTo>
                <a:lnTo>
                  <a:pt x="2950" y="2696"/>
                </a:lnTo>
                <a:lnTo>
                  <a:pt x="2966" y="2676"/>
                </a:lnTo>
                <a:lnTo>
                  <a:pt x="2980" y="2658"/>
                </a:lnTo>
                <a:lnTo>
                  <a:pt x="2983" y="2654"/>
                </a:lnTo>
                <a:lnTo>
                  <a:pt x="2985" y="2651"/>
                </a:lnTo>
                <a:lnTo>
                  <a:pt x="3044" y="2726"/>
                </a:lnTo>
                <a:lnTo>
                  <a:pt x="3173" y="2863"/>
                </a:lnTo>
                <a:lnTo>
                  <a:pt x="3317" y="2985"/>
                </a:lnTo>
                <a:lnTo>
                  <a:pt x="3475" y="3090"/>
                </a:lnTo>
                <a:lnTo>
                  <a:pt x="3645" y="3177"/>
                </a:lnTo>
                <a:lnTo>
                  <a:pt x="3825" y="3244"/>
                </a:lnTo>
                <a:lnTo>
                  <a:pt x="4015" y="3290"/>
                </a:lnTo>
                <a:lnTo>
                  <a:pt x="4212" y="3313"/>
                </a:lnTo>
                <a:lnTo>
                  <a:pt x="4313" y="3315"/>
                </a:lnTo>
                <a:lnTo>
                  <a:pt x="13535" y="3315"/>
                </a:lnTo>
                <a:lnTo>
                  <a:pt x="13589" y="3314"/>
                </a:lnTo>
                <a:lnTo>
                  <a:pt x="13693" y="3292"/>
                </a:lnTo>
                <a:lnTo>
                  <a:pt x="13741" y="3274"/>
                </a:lnTo>
                <a:lnTo>
                  <a:pt x="13743" y="3273"/>
                </a:lnTo>
                <a:lnTo>
                  <a:pt x="13745" y="3273"/>
                </a:lnTo>
                <a:lnTo>
                  <a:pt x="13755" y="3268"/>
                </a:lnTo>
                <a:lnTo>
                  <a:pt x="13765" y="3264"/>
                </a:lnTo>
                <a:lnTo>
                  <a:pt x="13804" y="3243"/>
                </a:lnTo>
                <a:lnTo>
                  <a:pt x="13877" y="3192"/>
                </a:lnTo>
                <a:lnTo>
                  <a:pt x="13908" y="3161"/>
                </a:lnTo>
                <a:lnTo>
                  <a:pt x="13909" y="3161"/>
                </a:lnTo>
                <a:lnTo>
                  <a:pt x="13910" y="3160"/>
                </a:lnTo>
                <a:lnTo>
                  <a:pt x="13945" y="3122"/>
                </a:lnTo>
                <a:lnTo>
                  <a:pt x="14003" y="3038"/>
                </a:lnTo>
                <a:lnTo>
                  <a:pt x="14043" y="2942"/>
                </a:lnTo>
                <a:lnTo>
                  <a:pt x="14063" y="2839"/>
                </a:lnTo>
                <a:lnTo>
                  <a:pt x="14066" y="2784"/>
                </a:lnTo>
                <a:lnTo>
                  <a:pt x="14066" y="2784"/>
                </a:lnTo>
                <a:lnTo>
                  <a:pt x="14066" y="2654"/>
                </a:lnTo>
                <a:lnTo>
                  <a:pt x="14066" y="2654"/>
                </a:lnTo>
                <a:lnTo>
                  <a:pt x="13837" y="265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4" name="Freeform 586">
            <a:extLst>
              <a:ext uri="{FF2B5EF4-FFF2-40B4-BE49-F238E27FC236}">
                <a16:creationId xmlns:a16="http://schemas.microsoft.com/office/drawing/2014/main" id="{A9C78BEC-7E18-451D-90D7-B5EE2EE7D2BE}"/>
              </a:ext>
            </a:extLst>
          </p:cNvPr>
          <p:cNvSpPr>
            <a:spLocks/>
          </p:cNvSpPr>
          <p:nvPr/>
        </p:nvSpPr>
        <p:spPr bwMode="auto">
          <a:xfrm>
            <a:off x="7376083" y="3103384"/>
            <a:ext cx="4227518" cy="899447"/>
          </a:xfrm>
          <a:custGeom>
            <a:avLst/>
            <a:gdLst>
              <a:gd name="T0" fmla="*/ 0 w 11294"/>
              <a:gd name="T1" fmla="*/ 0 h 2604"/>
              <a:gd name="T2" fmla="*/ 86 w 11294"/>
              <a:gd name="T3" fmla="*/ 56 h 2604"/>
              <a:gd name="T4" fmla="*/ 244 w 11294"/>
              <a:gd name="T5" fmla="*/ 187 h 2604"/>
              <a:gd name="T6" fmla="*/ 385 w 11294"/>
              <a:gd name="T7" fmla="*/ 336 h 2604"/>
              <a:gd name="T8" fmla="*/ 509 w 11294"/>
              <a:gd name="T9" fmla="*/ 500 h 2604"/>
              <a:gd name="T10" fmla="*/ 585 w 11294"/>
              <a:gd name="T11" fmla="*/ 634 h 2604"/>
              <a:gd name="T12" fmla="*/ 630 w 11294"/>
              <a:gd name="T13" fmla="*/ 727 h 2604"/>
              <a:gd name="T14" fmla="*/ 671 w 11294"/>
              <a:gd name="T15" fmla="*/ 824 h 2604"/>
              <a:gd name="T16" fmla="*/ 703 w 11294"/>
              <a:gd name="T17" fmla="*/ 923 h 2604"/>
              <a:gd name="T18" fmla="*/ 730 w 11294"/>
              <a:gd name="T19" fmla="*/ 1025 h 2604"/>
              <a:gd name="T20" fmla="*/ 751 w 11294"/>
              <a:gd name="T21" fmla="*/ 1130 h 2604"/>
              <a:gd name="T22" fmla="*/ 765 w 11294"/>
              <a:gd name="T23" fmla="*/ 1236 h 2604"/>
              <a:gd name="T24" fmla="*/ 772 w 11294"/>
              <a:gd name="T25" fmla="*/ 1345 h 2604"/>
              <a:gd name="T26" fmla="*/ 773 w 11294"/>
              <a:gd name="T27" fmla="*/ 1401 h 2604"/>
              <a:gd name="T28" fmla="*/ 773 w 11294"/>
              <a:gd name="T29" fmla="*/ 1407 h 2604"/>
              <a:gd name="T30" fmla="*/ 773 w 11294"/>
              <a:gd name="T31" fmla="*/ 1414 h 2604"/>
              <a:gd name="T32" fmla="*/ 774 w 11294"/>
              <a:gd name="T33" fmla="*/ 1466 h 2604"/>
              <a:gd name="T34" fmla="*/ 786 w 11294"/>
              <a:gd name="T35" fmla="*/ 1564 h 2604"/>
              <a:gd name="T36" fmla="*/ 807 w 11294"/>
              <a:gd name="T37" fmla="*/ 1660 h 2604"/>
              <a:gd name="T38" fmla="*/ 836 w 11294"/>
              <a:gd name="T39" fmla="*/ 1754 h 2604"/>
              <a:gd name="T40" fmla="*/ 874 w 11294"/>
              <a:gd name="T41" fmla="*/ 1842 h 2604"/>
              <a:gd name="T42" fmla="*/ 921 w 11294"/>
              <a:gd name="T43" fmla="*/ 1925 h 2604"/>
              <a:gd name="T44" fmla="*/ 975 w 11294"/>
              <a:gd name="T45" fmla="*/ 2004 h 2604"/>
              <a:gd name="T46" fmla="*/ 1036 w 11294"/>
              <a:gd name="T47" fmla="*/ 2076 h 2604"/>
              <a:gd name="T48" fmla="*/ 1103 w 11294"/>
              <a:gd name="T49" fmla="*/ 2144 h 2604"/>
              <a:gd name="T50" fmla="*/ 1177 w 11294"/>
              <a:gd name="T51" fmla="*/ 2203 h 2604"/>
              <a:gd name="T52" fmla="*/ 1256 w 11294"/>
              <a:gd name="T53" fmla="*/ 2256 h 2604"/>
              <a:gd name="T54" fmla="*/ 1341 w 11294"/>
              <a:gd name="T55" fmla="*/ 2302 h 2604"/>
              <a:gd name="T56" fmla="*/ 1429 w 11294"/>
              <a:gd name="T57" fmla="*/ 2338 h 2604"/>
              <a:gd name="T58" fmla="*/ 1522 w 11294"/>
              <a:gd name="T59" fmla="*/ 2368 h 2604"/>
              <a:gd name="T60" fmla="*/ 1619 w 11294"/>
              <a:gd name="T61" fmla="*/ 2387 h 2604"/>
              <a:gd name="T62" fmla="*/ 1719 w 11294"/>
              <a:gd name="T63" fmla="*/ 2396 h 2604"/>
              <a:gd name="T64" fmla="*/ 1770 w 11294"/>
              <a:gd name="T65" fmla="*/ 2398 h 2604"/>
              <a:gd name="T66" fmla="*/ 1770 w 11294"/>
              <a:gd name="T67" fmla="*/ 2604 h 2604"/>
              <a:gd name="T68" fmla="*/ 11294 w 11294"/>
              <a:gd name="T69" fmla="*/ 2604 h 2604"/>
              <a:gd name="T70" fmla="*/ 11294 w 11294"/>
              <a:gd name="T71" fmla="*/ 543 h 2604"/>
              <a:gd name="T72" fmla="*/ 11292 w 11294"/>
              <a:gd name="T73" fmla="*/ 487 h 2604"/>
              <a:gd name="T74" fmla="*/ 11270 w 11294"/>
              <a:gd name="T75" fmla="*/ 381 h 2604"/>
              <a:gd name="T76" fmla="*/ 11229 w 11294"/>
              <a:gd name="T77" fmla="*/ 284 h 2604"/>
              <a:gd name="T78" fmla="*/ 11170 w 11294"/>
              <a:gd name="T79" fmla="*/ 197 h 2604"/>
              <a:gd name="T80" fmla="*/ 11097 w 11294"/>
              <a:gd name="T81" fmla="*/ 123 h 2604"/>
              <a:gd name="T82" fmla="*/ 11010 w 11294"/>
              <a:gd name="T83" fmla="*/ 65 h 2604"/>
              <a:gd name="T84" fmla="*/ 10913 w 11294"/>
              <a:gd name="T85" fmla="*/ 23 h 2604"/>
              <a:gd name="T86" fmla="*/ 10806 w 11294"/>
              <a:gd name="T87" fmla="*/ 1 h 2604"/>
              <a:gd name="T88" fmla="*/ 10751 w 11294"/>
              <a:gd name="T89" fmla="*/ 0 h 2604"/>
              <a:gd name="T90" fmla="*/ 0 w 11294"/>
              <a:gd name="T91" fmla="*/ 0 h 2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294" h="2604">
                <a:moveTo>
                  <a:pt x="0" y="0"/>
                </a:moveTo>
                <a:lnTo>
                  <a:pt x="86" y="56"/>
                </a:lnTo>
                <a:lnTo>
                  <a:pt x="244" y="187"/>
                </a:lnTo>
                <a:lnTo>
                  <a:pt x="385" y="336"/>
                </a:lnTo>
                <a:lnTo>
                  <a:pt x="509" y="500"/>
                </a:lnTo>
                <a:lnTo>
                  <a:pt x="585" y="634"/>
                </a:lnTo>
                <a:lnTo>
                  <a:pt x="630" y="727"/>
                </a:lnTo>
                <a:lnTo>
                  <a:pt x="671" y="824"/>
                </a:lnTo>
                <a:lnTo>
                  <a:pt x="703" y="923"/>
                </a:lnTo>
                <a:lnTo>
                  <a:pt x="730" y="1025"/>
                </a:lnTo>
                <a:lnTo>
                  <a:pt x="751" y="1130"/>
                </a:lnTo>
                <a:lnTo>
                  <a:pt x="765" y="1236"/>
                </a:lnTo>
                <a:lnTo>
                  <a:pt x="772" y="1345"/>
                </a:lnTo>
                <a:lnTo>
                  <a:pt x="773" y="1401"/>
                </a:lnTo>
                <a:lnTo>
                  <a:pt x="773" y="1407"/>
                </a:lnTo>
                <a:lnTo>
                  <a:pt x="773" y="1414"/>
                </a:lnTo>
                <a:lnTo>
                  <a:pt x="774" y="1466"/>
                </a:lnTo>
                <a:lnTo>
                  <a:pt x="786" y="1564"/>
                </a:lnTo>
                <a:lnTo>
                  <a:pt x="807" y="1660"/>
                </a:lnTo>
                <a:lnTo>
                  <a:pt x="836" y="1754"/>
                </a:lnTo>
                <a:lnTo>
                  <a:pt x="874" y="1842"/>
                </a:lnTo>
                <a:lnTo>
                  <a:pt x="921" y="1925"/>
                </a:lnTo>
                <a:lnTo>
                  <a:pt x="975" y="2004"/>
                </a:lnTo>
                <a:lnTo>
                  <a:pt x="1036" y="2076"/>
                </a:lnTo>
                <a:lnTo>
                  <a:pt x="1103" y="2144"/>
                </a:lnTo>
                <a:lnTo>
                  <a:pt x="1177" y="2203"/>
                </a:lnTo>
                <a:lnTo>
                  <a:pt x="1256" y="2256"/>
                </a:lnTo>
                <a:lnTo>
                  <a:pt x="1341" y="2302"/>
                </a:lnTo>
                <a:lnTo>
                  <a:pt x="1429" y="2338"/>
                </a:lnTo>
                <a:lnTo>
                  <a:pt x="1522" y="2368"/>
                </a:lnTo>
                <a:lnTo>
                  <a:pt x="1619" y="2387"/>
                </a:lnTo>
                <a:lnTo>
                  <a:pt x="1719" y="2396"/>
                </a:lnTo>
                <a:lnTo>
                  <a:pt x="1770" y="2398"/>
                </a:lnTo>
                <a:lnTo>
                  <a:pt x="1770" y="2604"/>
                </a:lnTo>
                <a:lnTo>
                  <a:pt x="11294" y="2604"/>
                </a:lnTo>
                <a:lnTo>
                  <a:pt x="11294" y="543"/>
                </a:lnTo>
                <a:lnTo>
                  <a:pt x="11292" y="487"/>
                </a:lnTo>
                <a:lnTo>
                  <a:pt x="11270" y="381"/>
                </a:lnTo>
                <a:lnTo>
                  <a:pt x="11229" y="284"/>
                </a:lnTo>
                <a:lnTo>
                  <a:pt x="11170" y="197"/>
                </a:lnTo>
                <a:lnTo>
                  <a:pt x="11097" y="123"/>
                </a:lnTo>
                <a:lnTo>
                  <a:pt x="11010" y="65"/>
                </a:lnTo>
                <a:lnTo>
                  <a:pt x="10913" y="23"/>
                </a:lnTo>
                <a:lnTo>
                  <a:pt x="10806" y="1"/>
                </a:lnTo>
                <a:lnTo>
                  <a:pt x="107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3" name="Freeform 584">
            <a:extLst>
              <a:ext uri="{FF2B5EF4-FFF2-40B4-BE49-F238E27FC236}">
                <a16:creationId xmlns:a16="http://schemas.microsoft.com/office/drawing/2014/main" id="{31994175-1018-4D52-9EF8-2FB5805EEE60}"/>
              </a:ext>
            </a:extLst>
          </p:cNvPr>
          <p:cNvSpPr>
            <a:spLocks/>
          </p:cNvSpPr>
          <p:nvPr/>
        </p:nvSpPr>
        <p:spPr bwMode="auto">
          <a:xfrm>
            <a:off x="6516411" y="4766365"/>
            <a:ext cx="5087190" cy="1145378"/>
          </a:xfrm>
          <a:custGeom>
            <a:avLst/>
            <a:gdLst>
              <a:gd name="T0" fmla="*/ 13835 w 14066"/>
              <a:gd name="T1" fmla="*/ 744 h 3315"/>
              <a:gd name="T2" fmla="*/ 13713 w 14066"/>
              <a:gd name="T3" fmla="*/ 454 h 3315"/>
              <a:gd name="T4" fmla="*/ 13456 w 14066"/>
              <a:gd name="T5" fmla="*/ 280 h 3315"/>
              <a:gd name="T6" fmla="*/ 2543 w 14066"/>
              <a:gd name="T7" fmla="*/ 257 h 3315"/>
              <a:gd name="T8" fmla="*/ 2291 w 14066"/>
              <a:gd name="T9" fmla="*/ 124 h 3315"/>
              <a:gd name="T10" fmla="*/ 1956 w 14066"/>
              <a:gd name="T11" fmla="*/ 26 h 3315"/>
              <a:gd name="T12" fmla="*/ 1658 w 14066"/>
              <a:gd name="T13" fmla="*/ 0 h 3315"/>
              <a:gd name="T14" fmla="*/ 1243 w 14066"/>
              <a:gd name="T15" fmla="*/ 52 h 3315"/>
              <a:gd name="T16" fmla="*/ 798 w 14066"/>
              <a:gd name="T17" fmla="*/ 240 h 3315"/>
              <a:gd name="T18" fmla="*/ 431 w 14066"/>
              <a:gd name="T19" fmla="*/ 543 h 3315"/>
              <a:gd name="T20" fmla="*/ 162 w 14066"/>
              <a:gd name="T21" fmla="*/ 938 h 3315"/>
              <a:gd name="T22" fmla="*/ 19 w 14066"/>
              <a:gd name="T23" fmla="*/ 1405 h 3315"/>
              <a:gd name="T24" fmla="*/ 0 w 14066"/>
              <a:gd name="T25" fmla="*/ 1720 h 3315"/>
              <a:gd name="T26" fmla="*/ 54 w 14066"/>
              <a:gd name="T27" fmla="*/ 2076 h 3315"/>
              <a:gd name="T28" fmla="*/ 177 w 14066"/>
              <a:gd name="T29" fmla="*/ 2404 h 3315"/>
              <a:gd name="T30" fmla="*/ 365 w 14066"/>
              <a:gd name="T31" fmla="*/ 2696 h 3315"/>
              <a:gd name="T32" fmla="*/ 607 w 14066"/>
              <a:gd name="T33" fmla="*/ 2941 h 3315"/>
              <a:gd name="T34" fmla="*/ 896 w 14066"/>
              <a:gd name="T35" fmla="*/ 3130 h 3315"/>
              <a:gd name="T36" fmla="*/ 1199 w 14066"/>
              <a:gd name="T37" fmla="*/ 3252 h 3315"/>
              <a:gd name="T38" fmla="*/ 1658 w 14066"/>
              <a:gd name="T39" fmla="*/ 3315 h 3315"/>
              <a:gd name="T40" fmla="*/ 1700 w 14066"/>
              <a:gd name="T41" fmla="*/ 3315 h 3315"/>
              <a:gd name="T42" fmla="*/ 1766 w 14066"/>
              <a:gd name="T43" fmla="*/ 3312 h 3315"/>
              <a:gd name="T44" fmla="*/ 1834 w 14066"/>
              <a:gd name="T45" fmla="*/ 3306 h 3315"/>
              <a:gd name="T46" fmla="*/ 1899 w 14066"/>
              <a:gd name="T47" fmla="*/ 3297 h 3315"/>
              <a:gd name="T48" fmla="*/ 1954 w 14066"/>
              <a:gd name="T49" fmla="*/ 3288 h 3315"/>
              <a:gd name="T50" fmla="*/ 2011 w 14066"/>
              <a:gd name="T51" fmla="*/ 3278 h 3315"/>
              <a:gd name="T52" fmla="*/ 2070 w 14066"/>
              <a:gd name="T53" fmla="*/ 3264 h 3315"/>
              <a:gd name="T54" fmla="*/ 2125 w 14066"/>
              <a:gd name="T55" fmla="*/ 3248 h 3315"/>
              <a:gd name="T56" fmla="*/ 2178 w 14066"/>
              <a:gd name="T57" fmla="*/ 3231 h 3315"/>
              <a:gd name="T58" fmla="*/ 2241 w 14066"/>
              <a:gd name="T59" fmla="*/ 3209 h 3315"/>
              <a:gd name="T60" fmla="*/ 2328 w 14066"/>
              <a:gd name="T61" fmla="*/ 3174 h 3315"/>
              <a:gd name="T62" fmla="*/ 2790 w 14066"/>
              <a:gd name="T63" fmla="*/ 2870 h 3315"/>
              <a:gd name="T64" fmla="*/ 2855 w 14066"/>
              <a:gd name="T65" fmla="*/ 2805 h 3315"/>
              <a:gd name="T66" fmla="*/ 2869 w 14066"/>
              <a:gd name="T67" fmla="*/ 2789 h 3315"/>
              <a:gd name="T68" fmla="*/ 2896 w 14066"/>
              <a:gd name="T69" fmla="*/ 2759 h 3315"/>
              <a:gd name="T70" fmla="*/ 2901 w 14066"/>
              <a:gd name="T71" fmla="*/ 2754 h 3315"/>
              <a:gd name="T72" fmla="*/ 2931 w 14066"/>
              <a:gd name="T73" fmla="*/ 2719 h 3315"/>
              <a:gd name="T74" fmla="*/ 2934 w 14066"/>
              <a:gd name="T75" fmla="*/ 2717 h 3315"/>
              <a:gd name="T76" fmla="*/ 2943 w 14066"/>
              <a:gd name="T77" fmla="*/ 2706 h 3315"/>
              <a:gd name="T78" fmla="*/ 2966 w 14066"/>
              <a:gd name="T79" fmla="*/ 2676 h 3315"/>
              <a:gd name="T80" fmla="*/ 2985 w 14066"/>
              <a:gd name="T81" fmla="*/ 2651 h 3315"/>
              <a:gd name="T82" fmla="*/ 3317 w 14066"/>
              <a:gd name="T83" fmla="*/ 2985 h 3315"/>
              <a:gd name="T84" fmla="*/ 3825 w 14066"/>
              <a:gd name="T85" fmla="*/ 3244 h 3315"/>
              <a:gd name="T86" fmla="*/ 4313 w 14066"/>
              <a:gd name="T87" fmla="*/ 3315 h 3315"/>
              <a:gd name="T88" fmla="*/ 13693 w 14066"/>
              <a:gd name="T89" fmla="*/ 3292 h 3315"/>
              <a:gd name="T90" fmla="*/ 13745 w 14066"/>
              <a:gd name="T91" fmla="*/ 3273 h 3315"/>
              <a:gd name="T92" fmla="*/ 13804 w 14066"/>
              <a:gd name="T93" fmla="*/ 3243 h 3315"/>
              <a:gd name="T94" fmla="*/ 13909 w 14066"/>
              <a:gd name="T95" fmla="*/ 3161 h 3315"/>
              <a:gd name="T96" fmla="*/ 14003 w 14066"/>
              <a:gd name="T97" fmla="*/ 3038 h 3315"/>
              <a:gd name="T98" fmla="*/ 14066 w 14066"/>
              <a:gd name="T99" fmla="*/ 2784 h 3315"/>
              <a:gd name="T100" fmla="*/ 14066 w 14066"/>
              <a:gd name="T101" fmla="*/ 2654 h 3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4066" h="3315">
                <a:moveTo>
                  <a:pt x="13837" y="2654"/>
                </a:moveTo>
                <a:lnTo>
                  <a:pt x="13837" y="800"/>
                </a:lnTo>
                <a:lnTo>
                  <a:pt x="13835" y="744"/>
                </a:lnTo>
                <a:lnTo>
                  <a:pt x="13813" y="638"/>
                </a:lnTo>
                <a:lnTo>
                  <a:pt x="13772" y="540"/>
                </a:lnTo>
                <a:lnTo>
                  <a:pt x="13713" y="454"/>
                </a:lnTo>
                <a:lnTo>
                  <a:pt x="13640" y="380"/>
                </a:lnTo>
                <a:lnTo>
                  <a:pt x="13553" y="321"/>
                </a:lnTo>
                <a:lnTo>
                  <a:pt x="13456" y="280"/>
                </a:lnTo>
                <a:lnTo>
                  <a:pt x="13349" y="258"/>
                </a:lnTo>
                <a:lnTo>
                  <a:pt x="13294" y="257"/>
                </a:lnTo>
                <a:lnTo>
                  <a:pt x="2543" y="257"/>
                </a:lnTo>
                <a:lnTo>
                  <a:pt x="2494" y="227"/>
                </a:lnTo>
                <a:lnTo>
                  <a:pt x="2394" y="172"/>
                </a:lnTo>
                <a:lnTo>
                  <a:pt x="2291" y="124"/>
                </a:lnTo>
                <a:lnTo>
                  <a:pt x="2182" y="84"/>
                </a:lnTo>
                <a:lnTo>
                  <a:pt x="2070" y="52"/>
                </a:lnTo>
                <a:lnTo>
                  <a:pt x="1956" y="26"/>
                </a:lnTo>
                <a:lnTo>
                  <a:pt x="1838" y="9"/>
                </a:lnTo>
                <a:lnTo>
                  <a:pt x="1719" y="0"/>
                </a:lnTo>
                <a:lnTo>
                  <a:pt x="1658" y="0"/>
                </a:lnTo>
                <a:lnTo>
                  <a:pt x="1573" y="1"/>
                </a:lnTo>
                <a:lnTo>
                  <a:pt x="1405" y="18"/>
                </a:lnTo>
                <a:lnTo>
                  <a:pt x="1243" y="52"/>
                </a:lnTo>
                <a:lnTo>
                  <a:pt x="1088" y="100"/>
                </a:lnTo>
                <a:lnTo>
                  <a:pt x="939" y="163"/>
                </a:lnTo>
                <a:lnTo>
                  <a:pt x="798" y="240"/>
                </a:lnTo>
                <a:lnTo>
                  <a:pt x="665" y="329"/>
                </a:lnTo>
                <a:lnTo>
                  <a:pt x="542" y="430"/>
                </a:lnTo>
                <a:lnTo>
                  <a:pt x="431" y="543"/>
                </a:lnTo>
                <a:lnTo>
                  <a:pt x="328" y="665"/>
                </a:lnTo>
                <a:lnTo>
                  <a:pt x="239" y="797"/>
                </a:lnTo>
                <a:lnTo>
                  <a:pt x="162" y="938"/>
                </a:lnTo>
                <a:lnTo>
                  <a:pt x="100" y="1087"/>
                </a:lnTo>
                <a:lnTo>
                  <a:pt x="51" y="1243"/>
                </a:lnTo>
                <a:lnTo>
                  <a:pt x="19" y="1405"/>
                </a:lnTo>
                <a:lnTo>
                  <a:pt x="2" y="1572"/>
                </a:lnTo>
                <a:lnTo>
                  <a:pt x="0" y="1658"/>
                </a:lnTo>
                <a:lnTo>
                  <a:pt x="0" y="1720"/>
                </a:lnTo>
                <a:lnTo>
                  <a:pt x="10" y="1842"/>
                </a:lnTo>
                <a:lnTo>
                  <a:pt x="28" y="1961"/>
                </a:lnTo>
                <a:lnTo>
                  <a:pt x="54" y="2076"/>
                </a:lnTo>
                <a:lnTo>
                  <a:pt x="87" y="2190"/>
                </a:lnTo>
                <a:lnTo>
                  <a:pt x="129" y="2299"/>
                </a:lnTo>
                <a:lnTo>
                  <a:pt x="177" y="2404"/>
                </a:lnTo>
                <a:lnTo>
                  <a:pt x="234" y="2507"/>
                </a:lnTo>
                <a:lnTo>
                  <a:pt x="296" y="2604"/>
                </a:lnTo>
                <a:lnTo>
                  <a:pt x="365" y="2696"/>
                </a:lnTo>
                <a:lnTo>
                  <a:pt x="440" y="2783"/>
                </a:lnTo>
                <a:lnTo>
                  <a:pt x="520" y="2864"/>
                </a:lnTo>
                <a:lnTo>
                  <a:pt x="607" y="2941"/>
                </a:lnTo>
                <a:lnTo>
                  <a:pt x="699" y="3010"/>
                </a:lnTo>
                <a:lnTo>
                  <a:pt x="795" y="3073"/>
                </a:lnTo>
                <a:lnTo>
                  <a:pt x="896" y="3130"/>
                </a:lnTo>
                <a:lnTo>
                  <a:pt x="948" y="3156"/>
                </a:lnTo>
                <a:lnTo>
                  <a:pt x="1030" y="3192"/>
                </a:lnTo>
                <a:lnTo>
                  <a:pt x="1199" y="3252"/>
                </a:lnTo>
                <a:lnTo>
                  <a:pt x="1378" y="3293"/>
                </a:lnTo>
                <a:lnTo>
                  <a:pt x="1564" y="3314"/>
                </a:lnTo>
                <a:lnTo>
                  <a:pt x="1658" y="3315"/>
                </a:lnTo>
                <a:lnTo>
                  <a:pt x="1658" y="3315"/>
                </a:lnTo>
                <a:lnTo>
                  <a:pt x="1659" y="3315"/>
                </a:lnTo>
                <a:lnTo>
                  <a:pt x="1700" y="3315"/>
                </a:lnTo>
                <a:lnTo>
                  <a:pt x="1740" y="3313"/>
                </a:lnTo>
                <a:lnTo>
                  <a:pt x="1753" y="3313"/>
                </a:lnTo>
                <a:lnTo>
                  <a:pt x="1766" y="3312"/>
                </a:lnTo>
                <a:lnTo>
                  <a:pt x="1793" y="3310"/>
                </a:lnTo>
                <a:lnTo>
                  <a:pt x="1820" y="3308"/>
                </a:lnTo>
                <a:lnTo>
                  <a:pt x="1834" y="3306"/>
                </a:lnTo>
                <a:lnTo>
                  <a:pt x="1850" y="3304"/>
                </a:lnTo>
                <a:lnTo>
                  <a:pt x="1875" y="3301"/>
                </a:lnTo>
                <a:lnTo>
                  <a:pt x="1899" y="3297"/>
                </a:lnTo>
                <a:lnTo>
                  <a:pt x="1915" y="3296"/>
                </a:lnTo>
                <a:lnTo>
                  <a:pt x="1932" y="3292"/>
                </a:lnTo>
                <a:lnTo>
                  <a:pt x="1954" y="3288"/>
                </a:lnTo>
                <a:lnTo>
                  <a:pt x="1977" y="3284"/>
                </a:lnTo>
                <a:lnTo>
                  <a:pt x="1994" y="3282"/>
                </a:lnTo>
                <a:lnTo>
                  <a:pt x="2011" y="3278"/>
                </a:lnTo>
                <a:lnTo>
                  <a:pt x="2031" y="3273"/>
                </a:lnTo>
                <a:lnTo>
                  <a:pt x="2052" y="3268"/>
                </a:lnTo>
                <a:lnTo>
                  <a:pt x="2070" y="3264"/>
                </a:lnTo>
                <a:lnTo>
                  <a:pt x="2089" y="3258"/>
                </a:lnTo>
                <a:lnTo>
                  <a:pt x="2107" y="3253"/>
                </a:lnTo>
                <a:lnTo>
                  <a:pt x="2125" y="3248"/>
                </a:lnTo>
                <a:lnTo>
                  <a:pt x="2146" y="3243"/>
                </a:lnTo>
                <a:lnTo>
                  <a:pt x="2165" y="3236"/>
                </a:lnTo>
                <a:lnTo>
                  <a:pt x="2178" y="3231"/>
                </a:lnTo>
                <a:lnTo>
                  <a:pt x="2191" y="3227"/>
                </a:lnTo>
                <a:lnTo>
                  <a:pt x="2217" y="3218"/>
                </a:lnTo>
                <a:lnTo>
                  <a:pt x="2241" y="3209"/>
                </a:lnTo>
                <a:lnTo>
                  <a:pt x="2241" y="3209"/>
                </a:lnTo>
                <a:lnTo>
                  <a:pt x="2241" y="3209"/>
                </a:lnTo>
                <a:lnTo>
                  <a:pt x="2328" y="3174"/>
                </a:lnTo>
                <a:lnTo>
                  <a:pt x="2494" y="3090"/>
                </a:lnTo>
                <a:lnTo>
                  <a:pt x="2648" y="2989"/>
                </a:lnTo>
                <a:lnTo>
                  <a:pt x="2790" y="2870"/>
                </a:lnTo>
                <a:lnTo>
                  <a:pt x="2855" y="2805"/>
                </a:lnTo>
                <a:lnTo>
                  <a:pt x="2855" y="2805"/>
                </a:lnTo>
                <a:lnTo>
                  <a:pt x="2855" y="2805"/>
                </a:lnTo>
                <a:lnTo>
                  <a:pt x="2858" y="2801"/>
                </a:lnTo>
                <a:lnTo>
                  <a:pt x="2862" y="2797"/>
                </a:lnTo>
                <a:lnTo>
                  <a:pt x="2869" y="2789"/>
                </a:lnTo>
                <a:lnTo>
                  <a:pt x="2875" y="2783"/>
                </a:lnTo>
                <a:lnTo>
                  <a:pt x="2886" y="2771"/>
                </a:lnTo>
                <a:lnTo>
                  <a:pt x="2896" y="2759"/>
                </a:lnTo>
                <a:lnTo>
                  <a:pt x="2896" y="2759"/>
                </a:lnTo>
                <a:lnTo>
                  <a:pt x="2896" y="2759"/>
                </a:lnTo>
                <a:lnTo>
                  <a:pt x="2901" y="2754"/>
                </a:lnTo>
                <a:lnTo>
                  <a:pt x="2906" y="2748"/>
                </a:lnTo>
                <a:lnTo>
                  <a:pt x="2919" y="2734"/>
                </a:lnTo>
                <a:lnTo>
                  <a:pt x="2931" y="2719"/>
                </a:lnTo>
                <a:lnTo>
                  <a:pt x="2931" y="2719"/>
                </a:lnTo>
                <a:lnTo>
                  <a:pt x="2932" y="2718"/>
                </a:lnTo>
                <a:lnTo>
                  <a:pt x="2934" y="2717"/>
                </a:lnTo>
                <a:lnTo>
                  <a:pt x="2935" y="2715"/>
                </a:lnTo>
                <a:lnTo>
                  <a:pt x="2939" y="2710"/>
                </a:lnTo>
                <a:lnTo>
                  <a:pt x="2943" y="2706"/>
                </a:lnTo>
                <a:lnTo>
                  <a:pt x="2947" y="2701"/>
                </a:lnTo>
                <a:lnTo>
                  <a:pt x="2950" y="2696"/>
                </a:lnTo>
                <a:lnTo>
                  <a:pt x="2966" y="2676"/>
                </a:lnTo>
                <a:lnTo>
                  <a:pt x="2980" y="2658"/>
                </a:lnTo>
                <a:lnTo>
                  <a:pt x="2983" y="2654"/>
                </a:lnTo>
                <a:lnTo>
                  <a:pt x="2985" y="2651"/>
                </a:lnTo>
                <a:lnTo>
                  <a:pt x="3044" y="2726"/>
                </a:lnTo>
                <a:lnTo>
                  <a:pt x="3173" y="2863"/>
                </a:lnTo>
                <a:lnTo>
                  <a:pt x="3317" y="2985"/>
                </a:lnTo>
                <a:lnTo>
                  <a:pt x="3475" y="3090"/>
                </a:lnTo>
                <a:lnTo>
                  <a:pt x="3645" y="3177"/>
                </a:lnTo>
                <a:lnTo>
                  <a:pt x="3825" y="3244"/>
                </a:lnTo>
                <a:lnTo>
                  <a:pt x="4015" y="3290"/>
                </a:lnTo>
                <a:lnTo>
                  <a:pt x="4212" y="3313"/>
                </a:lnTo>
                <a:lnTo>
                  <a:pt x="4313" y="3315"/>
                </a:lnTo>
                <a:lnTo>
                  <a:pt x="13535" y="3315"/>
                </a:lnTo>
                <a:lnTo>
                  <a:pt x="13589" y="3314"/>
                </a:lnTo>
                <a:lnTo>
                  <a:pt x="13693" y="3292"/>
                </a:lnTo>
                <a:lnTo>
                  <a:pt x="13741" y="3274"/>
                </a:lnTo>
                <a:lnTo>
                  <a:pt x="13743" y="3273"/>
                </a:lnTo>
                <a:lnTo>
                  <a:pt x="13745" y="3273"/>
                </a:lnTo>
                <a:lnTo>
                  <a:pt x="13755" y="3268"/>
                </a:lnTo>
                <a:lnTo>
                  <a:pt x="13765" y="3264"/>
                </a:lnTo>
                <a:lnTo>
                  <a:pt x="13804" y="3243"/>
                </a:lnTo>
                <a:lnTo>
                  <a:pt x="13877" y="3192"/>
                </a:lnTo>
                <a:lnTo>
                  <a:pt x="13908" y="3161"/>
                </a:lnTo>
                <a:lnTo>
                  <a:pt x="13909" y="3161"/>
                </a:lnTo>
                <a:lnTo>
                  <a:pt x="13910" y="3160"/>
                </a:lnTo>
                <a:lnTo>
                  <a:pt x="13945" y="3122"/>
                </a:lnTo>
                <a:lnTo>
                  <a:pt x="14003" y="3038"/>
                </a:lnTo>
                <a:lnTo>
                  <a:pt x="14043" y="2942"/>
                </a:lnTo>
                <a:lnTo>
                  <a:pt x="14063" y="2839"/>
                </a:lnTo>
                <a:lnTo>
                  <a:pt x="14066" y="2784"/>
                </a:lnTo>
                <a:lnTo>
                  <a:pt x="14066" y="2784"/>
                </a:lnTo>
                <a:lnTo>
                  <a:pt x="14066" y="2654"/>
                </a:lnTo>
                <a:lnTo>
                  <a:pt x="14066" y="2654"/>
                </a:lnTo>
                <a:lnTo>
                  <a:pt x="13837" y="2654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6" name="Freeform 586">
            <a:extLst>
              <a:ext uri="{FF2B5EF4-FFF2-40B4-BE49-F238E27FC236}">
                <a16:creationId xmlns:a16="http://schemas.microsoft.com/office/drawing/2014/main" id="{9EC42FC2-9A5E-4E5F-BBBD-F5227F5ACA92}"/>
              </a:ext>
            </a:extLst>
          </p:cNvPr>
          <p:cNvSpPr>
            <a:spLocks/>
          </p:cNvSpPr>
          <p:nvPr/>
        </p:nvSpPr>
        <p:spPr bwMode="auto">
          <a:xfrm>
            <a:off x="7376083" y="4756693"/>
            <a:ext cx="4227518" cy="899447"/>
          </a:xfrm>
          <a:custGeom>
            <a:avLst/>
            <a:gdLst>
              <a:gd name="T0" fmla="*/ 0 w 11294"/>
              <a:gd name="T1" fmla="*/ 0 h 2604"/>
              <a:gd name="T2" fmla="*/ 86 w 11294"/>
              <a:gd name="T3" fmla="*/ 56 h 2604"/>
              <a:gd name="T4" fmla="*/ 244 w 11294"/>
              <a:gd name="T5" fmla="*/ 187 h 2604"/>
              <a:gd name="T6" fmla="*/ 385 w 11294"/>
              <a:gd name="T7" fmla="*/ 336 h 2604"/>
              <a:gd name="T8" fmla="*/ 509 w 11294"/>
              <a:gd name="T9" fmla="*/ 500 h 2604"/>
              <a:gd name="T10" fmla="*/ 585 w 11294"/>
              <a:gd name="T11" fmla="*/ 634 h 2604"/>
              <a:gd name="T12" fmla="*/ 630 w 11294"/>
              <a:gd name="T13" fmla="*/ 727 h 2604"/>
              <a:gd name="T14" fmla="*/ 671 w 11294"/>
              <a:gd name="T15" fmla="*/ 824 h 2604"/>
              <a:gd name="T16" fmla="*/ 703 w 11294"/>
              <a:gd name="T17" fmla="*/ 923 h 2604"/>
              <a:gd name="T18" fmla="*/ 730 w 11294"/>
              <a:gd name="T19" fmla="*/ 1025 h 2604"/>
              <a:gd name="T20" fmla="*/ 751 w 11294"/>
              <a:gd name="T21" fmla="*/ 1130 h 2604"/>
              <a:gd name="T22" fmla="*/ 765 w 11294"/>
              <a:gd name="T23" fmla="*/ 1236 h 2604"/>
              <a:gd name="T24" fmla="*/ 772 w 11294"/>
              <a:gd name="T25" fmla="*/ 1345 h 2604"/>
              <a:gd name="T26" fmla="*/ 773 w 11294"/>
              <a:gd name="T27" fmla="*/ 1401 h 2604"/>
              <a:gd name="T28" fmla="*/ 773 w 11294"/>
              <a:gd name="T29" fmla="*/ 1407 h 2604"/>
              <a:gd name="T30" fmla="*/ 773 w 11294"/>
              <a:gd name="T31" fmla="*/ 1414 h 2604"/>
              <a:gd name="T32" fmla="*/ 774 w 11294"/>
              <a:gd name="T33" fmla="*/ 1466 h 2604"/>
              <a:gd name="T34" fmla="*/ 786 w 11294"/>
              <a:gd name="T35" fmla="*/ 1564 h 2604"/>
              <a:gd name="T36" fmla="*/ 807 w 11294"/>
              <a:gd name="T37" fmla="*/ 1660 h 2604"/>
              <a:gd name="T38" fmla="*/ 836 w 11294"/>
              <a:gd name="T39" fmla="*/ 1754 h 2604"/>
              <a:gd name="T40" fmla="*/ 874 w 11294"/>
              <a:gd name="T41" fmla="*/ 1842 h 2604"/>
              <a:gd name="T42" fmla="*/ 921 w 11294"/>
              <a:gd name="T43" fmla="*/ 1925 h 2604"/>
              <a:gd name="T44" fmla="*/ 975 w 11294"/>
              <a:gd name="T45" fmla="*/ 2004 h 2604"/>
              <a:gd name="T46" fmla="*/ 1036 w 11294"/>
              <a:gd name="T47" fmla="*/ 2076 h 2604"/>
              <a:gd name="T48" fmla="*/ 1103 w 11294"/>
              <a:gd name="T49" fmla="*/ 2144 h 2604"/>
              <a:gd name="T50" fmla="*/ 1177 w 11294"/>
              <a:gd name="T51" fmla="*/ 2203 h 2604"/>
              <a:gd name="T52" fmla="*/ 1256 w 11294"/>
              <a:gd name="T53" fmla="*/ 2256 h 2604"/>
              <a:gd name="T54" fmla="*/ 1341 w 11294"/>
              <a:gd name="T55" fmla="*/ 2302 h 2604"/>
              <a:gd name="T56" fmla="*/ 1429 w 11294"/>
              <a:gd name="T57" fmla="*/ 2338 h 2604"/>
              <a:gd name="T58" fmla="*/ 1522 w 11294"/>
              <a:gd name="T59" fmla="*/ 2368 h 2604"/>
              <a:gd name="T60" fmla="*/ 1619 w 11294"/>
              <a:gd name="T61" fmla="*/ 2387 h 2604"/>
              <a:gd name="T62" fmla="*/ 1719 w 11294"/>
              <a:gd name="T63" fmla="*/ 2396 h 2604"/>
              <a:gd name="T64" fmla="*/ 1770 w 11294"/>
              <a:gd name="T65" fmla="*/ 2398 h 2604"/>
              <a:gd name="T66" fmla="*/ 1770 w 11294"/>
              <a:gd name="T67" fmla="*/ 2604 h 2604"/>
              <a:gd name="T68" fmla="*/ 11294 w 11294"/>
              <a:gd name="T69" fmla="*/ 2604 h 2604"/>
              <a:gd name="T70" fmla="*/ 11294 w 11294"/>
              <a:gd name="T71" fmla="*/ 543 h 2604"/>
              <a:gd name="T72" fmla="*/ 11292 w 11294"/>
              <a:gd name="T73" fmla="*/ 487 h 2604"/>
              <a:gd name="T74" fmla="*/ 11270 w 11294"/>
              <a:gd name="T75" fmla="*/ 381 h 2604"/>
              <a:gd name="T76" fmla="*/ 11229 w 11294"/>
              <a:gd name="T77" fmla="*/ 284 h 2604"/>
              <a:gd name="T78" fmla="*/ 11170 w 11294"/>
              <a:gd name="T79" fmla="*/ 197 h 2604"/>
              <a:gd name="T80" fmla="*/ 11097 w 11294"/>
              <a:gd name="T81" fmla="*/ 123 h 2604"/>
              <a:gd name="T82" fmla="*/ 11010 w 11294"/>
              <a:gd name="T83" fmla="*/ 65 h 2604"/>
              <a:gd name="T84" fmla="*/ 10913 w 11294"/>
              <a:gd name="T85" fmla="*/ 23 h 2604"/>
              <a:gd name="T86" fmla="*/ 10806 w 11294"/>
              <a:gd name="T87" fmla="*/ 1 h 2604"/>
              <a:gd name="T88" fmla="*/ 10751 w 11294"/>
              <a:gd name="T89" fmla="*/ 0 h 2604"/>
              <a:gd name="T90" fmla="*/ 0 w 11294"/>
              <a:gd name="T91" fmla="*/ 0 h 2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1294" h="2604">
                <a:moveTo>
                  <a:pt x="0" y="0"/>
                </a:moveTo>
                <a:lnTo>
                  <a:pt x="86" y="56"/>
                </a:lnTo>
                <a:lnTo>
                  <a:pt x="244" y="187"/>
                </a:lnTo>
                <a:lnTo>
                  <a:pt x="385" y="336"/>
                </a:lnTo>
                <a:lnTo>
                  <a:pt x="509" y="500"/>
                </a:lnTo>
                <a:lnTo>
                  <a:pt x="585" y="634"/>
                </a:lnTo>
                <a:lnTo>
                  <a:pt x="630" y="727"/>
                </a:lnTo>
                <a:lnTo>
                  <a:pt x="671" y="824"/>
                </a:lnTo>
                <a:lnTo>
                  <a:pt x="703" y="923"/>
                </a:lnTo>
                <a:lnTo>
                  <a:pt x="730" y="1025"/>
                </a:lnTo>
                <a:lnTo>
                  <a:pt x="751" y="1130"/>
                </a:lnTo>
                <a:lnTo>
                  <a:pt x="765" y="1236"/>
                </a:lnTo>
                <a:lnTo>
                  <a:pt x="772" y="1345"/>
                </a:lnTo>
                <a:lnTo>
                  <a:pt x="773" y="1401"/>
                </a:lnTo>
                <a:lnTo>
                  <a:pt x="773" y="1407"/>
                </a:lnTo>
                <a:lnTo>
                  <a:pt x="773" y="1414"/>
                </a:lnTo>
                <a:lnTo>
                  <a:pt x="774" y="1466"/>
                </a:lnTo>
                <a:lnTo>
                  <a:pt x="786" y="1564"/>
                </a:lnTo>
                <a:lnTo>
                  <a:pt x="807" y="1660"/>
                </a:lnTo>
                <a:lnTo>
                  <a:pt x="836" y="1754"/>
                </a:lnTo>
                <a:lnTo>
                  <a:pt x="874" y="1842"/>
                </a:lnTo>
                <a:lnTo>
                  <a:pt x="921" y="1925"/>
                </a:lnTo>
                <a:lnTo>
                  <a:pt x="975" y="2004"/>
                </a:lnTo>
                <a:lnTo>
                  <a:pt x="1036" y="2076"/>
                </a:lnTo>
                <a:lnTo>
                  <a:pt x="1103" y="2144"/>
                </a:lnTo>
                <a:lnTo>
                  <a:pt x="1177" y="2203"/>
                </a:lnTo>
                <a:lnTo>
                  <a:pt x="1256" y="2256"/>
                </a:lnTo>
                <a:lnTo>
                  <a:pt x="1341" y="2302"/>
                </a:lnTo>
                <a:lnTo>
                  <a:pt x="1429" y="2338"/>
                </a:lnTo>
                <a:lnTo>
                  <a:pt x="1522" y="2368"/>
                </a:lnTo>
                <a:lnTo>
                  <a:pt x="1619" y="2387"/>
                </a:lnTo>
                <a:lnTo>
                  <a:pt x="1719" y="2396"/>
                </a:lnTo>
                <a:lnTo>
                  <a:pt x="1770" y="2398"/>
                </a:lnTo>
                <a:lnTo>
                  <a:pt x="1770" y="2604"/>
                </a:lnTo>
                <a:lnTo>
                  <a:pt x="11294" y="2604"/>
                </a:lnTo>
                <a:lnTo>
                  <a:pt x="11294" y="543"/>
                </a:lnTo>
                <a:lnTo>
                  <a:pt x="11292" y="487"/>
                </a:lnTo>
                <a:lnTo>
                  <a:pt x="11270" y="381"/>
                </a:lnTo>
                <a:lnTo>
                  <a:pt x="11229" y="284"/>
                </a:lnTo>
                <a:lnTo>
                  <a:pt x="11170" y="197"/>
                </a:lnTo>
                <a:lnTo>
                  <a:pt x="11097" y="123"/>
                </a:lnTo>
                <a:lnTo>
                  <a:pt x="11010" y="65"/>
                </a:lnTo>
                <a:lnTo>
                  <a:pt x="10913" y="23"/>
                </a:lnTo>
                <a:lnTo>
                  <a:pt x="10806" y="1"/>
                </a:lnTo>
                <a:lnTo>
                  <a:pt x="1075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F8C2B70-2AE6-49CA-9B4C-86A24DA5D4A7}"/>
              </a:ext>
            </a:extLst>
          </p:cNvPr>
          <p:cNvGrpSpPr/>
          <p:nvPr/>
        </p:nvGrpSpPr>
        <p:grpSpPr>
          <a:xfrm>
            <a:off x="1480194" y="1445977"/>
            <a:ext cx="3590052" cy="878239"/>
            <a:chOff x="2276598" y="1444507"/>
            <a:chExt cx="3393777" cy="878239"/>
          </a:xfrm>
        </p:grpSpPr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DF1AD114-8706-4265-B607-51FAB3D460A5}"/>
                </a:ext>
              </a:extLst>
            </p:cNvPr>
            <p:cNvSpPr txBox="1"/>
            <p:nvPr/>
          </p:nvSpPr>
          <p:spPr>
            <a:xfrm>
              <a:off x="2276598" y="1444507"/>
              <a:ext cx="2937088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tr-TR" sz="2000" b="1" dirty="0" smtClean="0"/>
                <a:t>Gözlem</a:t>
              </a:r>
              <a:endParaRPr lang="en-US" sz="2000" b="1" dirty="0"/>
            </a:p>
          </p:txBody>
        </p:sp>
        <p:sp>
          <p:nvSpPr>
            <p:cNvPr id="196" name="TextBox 195">
              <a:extLst>
                <a:ext uri="{FF2B5EF4-FFF2-40B4-BE49-F238E27FC236}">
                  <a16:creationId xmlns:a16="http://schemas.microsoft.com/office/drawing/2014/main" id="{316B998E-908B-4626-81B8-C782E34FCB61}"/>
                </a:ext>
              </a:extLst>
            </p:cNvPr>
            <p:cNvSpPr txBox="1"/>
            <p:nvPr/>
          </p:nvSpPr>
          <p:spPr>
            <a:xfrm>
              <a:off x="2284393" y="1676415"/>
              <a:ext cx="3385982" cy="646331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200" dirty="0" err="1"/>
                <a:t>Denetlenen</a:t>
              </a:r>
              <a:r>
                <a:rPr lang="en-US" sz="1200" dirty="0"/>
                <a:t> </a:t>
              </a:r>
              <a:r>
                <a:rPr lang="en-US" sz="1200" dirty="0" err="1"/>
                <a:t>birimde</a:t>
              </a:r>
              <a:r>
                <a:rPr lang="en-US" sz="1200" dirty="0"/>
                <a:t> </a:t>
              </a:r>
              <a:r>
                <a:rPr lang="en-US" sz="1200" dirty="0" err="1"/>
                <a:t>işlemlerin</a:t>
              </a:r>
              <a:r>
                <a:rPr lang="en-US" sz="1200" dirty="0"/>
                <a:t> </a:t>
              </a:r>
              <a:r>
                <a:rPr lang="en-US" sz="1200" dirty="0" err="1"/>
                <a:t>veya</a:t>
              </a:r>
              <a:r>
                <a:rPr lang="en-US" sz="1200" dirty="0"/>
                <a:t> </a:t>
              </a:r>
              <a:r>
                <a:rPr lang="en-US" sz="1200" dirty="0" err="1"/>
                <a:t>faaliyetlerin</a:t>
              </a:r>
              <a:r>
                <a:rPr lang="en-US" sz="1200" dirty="0"/>
                <a:t> </a:t>
              </a:r>
              <a:r>
                <a:rPr lang="en-US" sz="1200" dirty="0" err="1"/>
                <a:t>nasıl</a:t>
              </a:r>
              <a:r>
                <a:rPr lang="en-US" sz="1200" dirty="0"/>
                <a:t> </a:t>
              </a:r>
              <a:r>
                <a:rPr lang="en-US" sz="1200" dirty="0" err="1"/>
                <a:t>gerçekleştirildiğinin</a:t>
              </a:r>
              <a:r>
                <a:rPr lang="en-US" sz="1200" dirty="0"/>
                <a:t> </a:t>
              </a:r>
              <a:r>
                <a:rPr lang="en-US" sz="1200" dirty="0" err="1"/>
                <a:t>bizzat</a:t>
              </a:r>
              <a:r>
                <a:rPr lang="en-US" sz="1200" dirty="0"/>
                <a:t> </a:t>
              </a:r>
              <a:r>
                <a:rPr lang="en-US" sz="1200" dirty="0" err="1"/>
                <a:t>iç</a:t>
              </a:r>
              <a:r>
                <a:rPr lang="en-US" sz="1200" dirty="0"/>
                <a:t> </a:t>
              </a:r>
              <a:r>
                <a:rPr lang="en-US" sz="1200" dirty="0" err="1"/>
                <a:t>denetçi</a:t>
              </a:r>
              <a:r>
                <a:rPr lang="en-US" sz="1200" dirty="0"/>
                <a:t> </a:t>
              </a:r>
              <a:r>
                <a:rPr lang="en-US" sz="1200" dirty="0" err="1"/>
                <a:t>tarafından</a:t>
              </a:r>
              <a:r>
                <a:rPr lang="en-US" sz="1200" dirty="0"/>
                <a:t> </a:t>
              </a:r>
              <a:r>
                <a:rPr lang="en-US" sz="1200" dirty="0" err="1"/>
                <a:t>izlenerek</a:t>
              </a:r>
              <a:r>
                <a:rPr lang="en-US" sz="1200" dirty="0"/>
                <a:t> </a:t>
              </a:r>
              <a:r>
                <a:rPr lang="en-US" sz="1200" dirty="0" err="1"/>
                <a:t>bilgi</a:t>
              </a:r>
              <a:r>
                <a:rPr lang="en-US" sz="1200" dirty="0"/>
                <a:t> </a:t>
              </a:r>
              <a:r>
                <a:rPr lang="en-US" sz="1200" dirty="0" err="1"/>
                <a:t>edinilmesidir</a:t>
              </a:r>
              <a:endParaRPr lang="en-US" sz="1200" dirty="0"/>
            </a:p>
          </p:txBody>
        </p: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887F3C55-92B8-4B53-8CF7-0889FB44AA6E}"/>
              </a:ext>
            </a:extLst>
          </p:cNvPr>
          <p:cNvGrpSpPr/>
          <p:nvPr/>
        </p:nvGrpSpPr>
        <p:grpSpPr>
          <a:xfrm>
            <a:off x="1555551" y="3020095"/>
            <a:ext cx="3514696" cy="1075264"/>
            <a:chOff x="2635937" y="1326039"/>
            <a:chExt cx="2942994" cy="1075264"/>
          </a:xfrm>
        </p:grpSpPr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994E98FF-6EA3-4B31-9468-D81A6F8025C5}"/>
                </a:ext>
              </a:extLst>
            </p:cNvPr>
            <p:cNvSpPr txBox="1"/>
            <p:nvPr/>
          </p:nvSpPr>
          <p:spPr>
            <a:xfrm>
              <a:off x="2635937" y="1326039"/>
              <a:ext cx="2937088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tr-TR" sz="2000" b="1" dirty="0" smtClean="0"/>
                <a:t>Görüşme</a:t>
              </a:r>
              <a:endParaRPr lang="en-US" sz="2400" b="1" dirty="0"/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BDC93AC8-935B-41B2-A5F3-812820E30708}"/>
                </a:ext>
              </a:extLst>
            </p:cNvPr>
            <p:cNvSpPr txBox="1"/>
            <p:nvPr/>
          </p:nvSpPr>
          <p:spPr>
            <a:xfrm>
              <a:off x="2649638" y="1570306"/>
              <a:ext cx="2929293" cy="83099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200" dirty="0" err="1"/>
                <a:t>Denetlenen</a:t>
              </a:r>
              <a:r>
                <a:rPr lang="en-US" sz="1200" dirty="0"/>
                <a:t> </a:t>
              </a:r>
              <a:r>
                <a:rPr lang="en-US" sz="1200" dirty="0" err="1"/>
                <a:t>birimde</a:t>
              </a:r>
              <a:r>
                <a:rPr lang="en-US" sz="1200" dirty="0"/>
                <a:t> </a:t>
              </a:r>
              <a:r>
                <a:rPr lang="en-US" sz="1200" dirty="0" err="1"/>
                <a:t>işlem</a:t>
              </a:r>
              <a:r>
                <a:rPr lang="en-US" sz="1200" dirty="0"/>
                <a:t> </a:t>
              </a:r>
              <a:r>
                <a:rPr lang="en-US" sz="1200" dirty="0" err="1"/>
                <a:t>veya</a:t>
              </a:r>
              <a:r>
                <a:rPr lang="en-US" sz="1200" dirty="0"/>
                <a:t> </a:t>
              </a:r>
              <a:r>
                <a:rPr lang="en-US" sz="1200" dirty="0" err="1"/>
                <a:t>faaliyetlerin</a:t>
              </a:r>
              <a:r>
                <a:rPr lang="en-US" sz="1200" dirty="0"/>
                <a:t> </a:t>
              </a:r>
              <a:r>
                <a:rPr lang="en-US" sz="1200" dirty="0" err="1"/>
                <a:t>nasıl</a:t>
              </a:r>
              <a:r>
                <a:rPr lang="en-US" sz="1200" dirty="0"/>
                <a:t> </a:t>
              </a:r>
              <a:r>
                <a:rPr lang="en-US" sz="1200" dirty="0" err="1"/>
                <a:t>gerçekleştirildiği</a:t>
              </a:r>
              <a:r>
                <a:rPr lang="en-US" sz="1200" dirty="0"/>
                <a:t> </a:t>
              </a:r>
              <a:r>
                <a:rPr lang="en-US" sz="1200" dirty="0" err="1"/>
                <a:t>bilgisinin</a:t>
              </a:r>
              <a:r>
                <a:rPr lang="en-US" sz="1200" dirty="0"/>
                <a:t>, </a:t>
              </a:r>
              <a:r>
                <a:rPr lang="en-US" sz="1200" dirty="0" err="1"/>
                <a:t>bizzat</a:t>
              </a:r>
              <a:r>
                <a:rPr lang="en-US" sz="1200" dirty="0"/>
                <a:t> </a:t>
              </a:r>
              <a:r>
                <a:rPr lang="en-US" sz="1200" dirty="0" err="1"/>
                <a:t>iç</a:t>
              </a:r>
              <a:r>
                <a:rPr lang="en-US" sz="1200" dirty="0"/>
                <a:t> </a:t>
              </a:r>
              <a:r>
                <a:rPr lang="en-US" sz="1200" dirty="0" err="1"/>
                <a:t>denetçi</a:t>
              </a:r>
              <a:r>
                <a:rPr lang="en-US" sz="1200" dirty="0"/>
                <a:t> </a:t>
              </a:r>
              <a:r>
                <a:rPr lang="en-US" sz="1200" dirty="0" err="1"/>
                <a:t>tarafından</a:t>
              </a:r>
              <a:r>
                <a:rPr lang="en-US" sz="1200" dirty="0"/>
                <a:t> </a:t>
              </a:r>
              <a:r>
                <a:rPr lang="en-US" sz="1200" dirty="0" err="1"/>
                <a:t>ilgili</a:t>
              </a:r>
              <a:r>
                <a:rPr lang="en-US" sz="1200" dirty="0"/>
                <a:t> </a:t>
              </a:r>
              <a:r>
                <a:rPr lang="en-US" sz="1200" dirty="0" err="1"/>
                <a:t>görevlilerle</a:t>
              </a:r>
              <a:r>
                <a:rPr lang="en-US" sz="1200" dirty="0"/>
                <a:t> </a:t>
              </a:r>
              <a:r>
                <a:rPr lang="en-US" sz="1200" dirty="0" err="1"/>
                <a:t>yüz</a:t>
              </a:r>
              <a:r>
                <a:rPr lang="en-US" sz="1200" dirty="0"/>
                <a:t> </a:t>
              </a:r>
              <a:r>
                <a:rPr lang="en-US" sz="1200" dirty="0" err="1"/>
                <a:t>yüze</a:t>
              </a:r>
              <a:r>
                <a:rPr lang="en-US" sz="1200" dirty="0"/>
                <a:t> </a:t>
              </a:r>
              <a:r>
                <a:rPr lang="en-US" sz="1200" dirty="0" err="1"/>
                <a:t>görüşülerek</a:t>
              </a:r>
              <a:r>
                <a:rPr lang="en-US" sz="1200" dirty="0"/>
                <a:t> </a:t>
              </a:r>
              <a:r>
                <a:rPr lang="en-US" sz="1200" dirty="0" err="1"/>
                <a:t>edinilmesidir</a:t>
              </a:r>
              <a:endParaRPr lang="en-US" sz="1200" dirty="0"/>
            </a:p>
          </p:txBody>
        </p: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1E6173B1-A77D-4DA7-A5DB-07961EEB20FF}"/>
              </a:ext>
            </a:extLst>
          </p:cNvPr>
          <p:cNvGrpSpPr/>
          <p:nvPr/>
        </p:nvGrpSpPr>
        <p:grpSpPr>
          <a:xfrm>
            <a:off x="1430742" y="4677081"/>
            <a:ext cx="4058710" cy="737698"/>
            <a:chOff x="2225152" y="1347085"/>
            <a:chExt cx="4222367" cy="737698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94F70E38-B66E-4CD0-9362-7F4BE2960035}"/>
                </a:ext>
              </a:extLst>
            </p:cNvPr>
            <p:cNvSpPr txBox="1"/>
            <p:nvPr/>
          </p:nvSpPr>
          <p:spPr>
            <a:xfrm>
              <a:off x="2247722" y="1347085"/>
              <a:ext cx="2937088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tr-TR" sz="2000" b="1" dirty="0" smtClean="0"/>
                <a:t>Analitik İnceleme</a:t>
              </a:r>
              <a:endParaRPr lang="en-US" sz="2000" b="1" dirty="0"/>
            </a:p>
          </p:txBody>
        </p:sp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FD2625DB-344B-4729-9826-AAC9FA39DA2A}"/>
                </a:ext>
              </a:extLst>
            </p:cNvPr>
            <p:cNvSpPr txBox="1"/>
            <p:nvPr/>
          </p:nvSpPr>
          <p:spPr>
            <a:xfrm>
              <a:off x="2225152" y="1623118"/>
              <a:ext cx="4222367" cy="46166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200" dirty="0" err="1"/>
                <a:t>Verilerin</a:t>
              </a:r>
              <a:r>
                <a:rPr lang="en-US" sz="1200" dirty="0"/>
                <a:t> </a:t>
              </a:r>
              <a:r>
                <a:rPr lang="en-US" sz="1200" dirty="0" err="1"/>
                <a:t>kendi</a:t>
              </a:r>
              <a:r>
                <a:rPr lang="en-US" sz="1200" dirty="0"/>
                <a:t> </a:t>
              </a:r>
              <a:r>
                <a:rPr lang="en-US" sz="1200" dirty="0" err="1"/>
                <a:t>içindeki</a:t>
              </a:r>
              <a:r>
                <a:rPr lang="en-US" sz="1200" dirty="0"/>
                <a:t> </a:t>
              </a:r>
              <a:r>
                <a:rPr lang="en-US" sz="1200" dirty="0" err="1"/>
                <a:t>ve</a:t>
              </a:r>
              <a:r>
                <a:rPr lang="en-US" sz="1200" dirty="0"/>
                <a:t> </a:t>
              </a:r>
              <a:r>
                <a:rPr lang="en-US" sz="1200" dirty="0" err="1"/>
                <a:t>aralarındaki</a:t>
              </a:r>
              <a:r>
                <a:rPr lang="en-US" sz="1200" dirty="0"/>
                <a:t> </a:t>
              </a:r>
              <a:r>
                <a:rPr lang="en-US" sz="1200" dirty="0" err="1"/>
                <a:t>rasyonel</a:t>
              </a:r>
              <a:r>
                <a:rPr lang="en-US" sz="1200" dirty="0"/>
                <a:t> </a:t>
              </a:r>
              <a:r>
                <a:rPr lang="en-US" sz="1200" dirty="0" err="1"/>
                <a:t>ilişkilere</a:t>
              </a:r>
              <a:r>
                <a:rPr lang="en-US" sz="1200" dirty="0"/>
                <a:t> </a:t>
              </a:r>
              <a:r>
                <a:rPr lang="en-US" sz="1200" dirty="0" err="1"/>
                <a:t>dayanarak</a:t>
              </a:r>
              <a:r>
                <a:rPr lang="en-US" sz="1200" dirty="0"/>
                <a:t> </a:t>
              </a:r>
              <a:r>
                <a:rPr lang="en-US" sz="1200" dirty="0" err="1"/>
                <a:t>değerlendirilmesini</a:t>
              </a:r>
              <a:r>
                <a:rPr lang="en-US" sz="1200" dirty="0"/>
                <a:t> </a:t>
              </a:r>
              <a:r>
                <a:rPr lang="en-US" sz="1200" dirty="0" err="1"/>
                <a:t>ifade</a:t>
              </a:r>
              <a:r>
                <a:rPr lang="en-US" sz="1200" dirty="0"/>
                <a:t> </a:t>
              </a:r>
              <a:r>
                <a:rPr lang="en-US" sz="1200" dirty="0" err="1" smtClean="0"/>
                <a:t>eder</a:t>
              </a:r>
              <a:endParaRPr lang="en-US" sz="1200" dirty="0"/>
            </a:p>
          </p:txBody>
        </p:sp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BCD5A95B-002E-4BE8-9F8D-BCE04A4AEB3D}"/>
              </a:ext>
            </a:extLst>
          </p:cNvPr>
          <p:cNvGrpSpPr/>
          <p:nvPr/>
        </p:nvGrpSpPr>
        <p:grpSpPr>
          <a:xfrm>
            <a:off x="7797395" y="1387453"/>
            <a:ext cx="3665470" cy="872909"/>
            <a:chOff x="2276598" y="1385983"/>
            <a:chExt cx="3665470" cy="872909"/>
          </a:xfrm>
        </p:grpSpPr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A91DCB21-2486-45D0-B5CB-0C3217C02630}"/>
                </a:ext>
              </a:extLst>
            </p:cNvPr>
            <p:cNvSpPr txBox="1"/>
            <p:nvPr/>
          </p:nvSpPr>
          <p:spPr>
            <a:xfrm>
              <a:off x="2276598" y="1385983"/>
              <a:ext cx="2937088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tr-TR" sz="2000" b="1" dirty="0" smtClean="0"/>
                <a:t>Doğrulama</a:t>
              </a:r>
              <a:endParaRPr lang="en-US" sz="2400" b="1" dirty="0"/>
            </a:p>
          </p:txBody>
        </p:sp>
        <p:sp>
          <p:nvSpPr>
            <p:cNvPr id="212" name="TextBox 211">
              <a:extLst>
                <a:ext uri="{FF2B5EF4-FFF2-40B4-BE49-F238E27FC236}">
                  <a16:creationId xmlns:a16="http://schemas.microsoft.com/office/drawing/2014/main" id="{1F53FA33-14C1-484A-94F6-47D1302166FD}"/>
                </a:ext>
              </a:extLst>
            </p:cNvPr>
            <p:cNvSpPr txBox="1"/>
            <p:nvPr/>
          </p:nvSpPr>
          <p:spPr>
            <a:xfrm>
              <a:off x="2306094" y="1658728"/>
              <a:ext cx="3635974" cy="600164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100" dirty="0" err="1"/>
                <a:t>İç</a:t>
              </a:r>
              <a:r>
                <a:rPr lang="en-US" sz="1100" dirty="0"/>
                <a:t> </a:t>
              </a:r>
              <a:r>
                <a:rPr lang="en-US" sz="1100" dirty="0" err="1"/>
                <a:t>denetçinin</a:t>
              </a:r>
              <a:r>
                <a:rPr lang="en-US" sz="1100" dirty="0"/>
                <a:t> </a:t>
              </a:r>
              <a:r>
                <a:rPr lang="en-US" sz="1100" dirty="0" err="1"/>
                <a:t>bir</a:t>
              </a:r>
              <a:r>
                <a:rPr lang="en-US" sz="1100" dirty="0"/>
                <a:t> </a:t>
              </a:r>
              <a:r>
                <a:rPr lang="en-US" sz="1100" dirty="0" err="1"/>
                <a:t>kaynaktan</a:t>
              </a:r>
              <a:r>
                <a:rPr lang="en-US" sz="1100" dirty="0"/>
                <a:t> </a:t>
              </a:r>
              <a:r>
                <a:rPr lang="en-US" sz="1100" dirty="0" err="1"/>
                <a:t>temin</a:t>
              </a:r>
              <a:r>
                <a:rPr lang="en-US" sz="1100" dirty="0"/>
                <a:t> </a:t>
              </a:r>
              <a:r>
                <a:rPr lang="en-US" sz="1100" dirty="0" err="1"/>
                <a:t>ettiği</a:t>
              </a:r>
              <a:r>
                <a:rPr lang="en-US" sz="1100" dirty="0"/>
                <a:t> </a:t>
              </a:r>
              <a:r>
                <a:rPr lang="en-US" sz="1100" dirty="0" err="1"/>
                <a:t>bilgilerin</a:t>
              </a:r>
              <a:r>
                <a:rPr lang="en-US" sz="1100" dirty="0"/>
                <a:t> </a:t>
              </a:r>
              <a:r>
                <a:rPr lang="en-US" sz="1100" dirty="0" err="1"/>
                <a:t>doğruluğunu</a:t>
              </a:r>
              <a:r>
                <a:rPr lang="en-US" sz="1100" dirty="0"/>
                <a:t>, </a:t>
              </a:r>
              <a:r>
                <a:rPr lang="en-US" sz="1100" dirty="0" err="1"/>
                <a:t>aynı</a:t>
              </a:r>
              <a:r>
                <a:rPr lang="en-US" sz="1100" dirty="0"/>
                <a:t> </a:t>
              </a:r>
              <a:r>
                <a:rPr lang="en-US" sz="1100" dirty="0" err="1"/>
                <a:t>veya</a:t>
              </a:r>
              <a:r>
                <a:rPr lang="en-US" sz="1100" dirty="0"/>
                <a:t> </a:t>
              </a:r>
              <a:r>
                <a:rPr lang="en-US" sz="1100" dirty="0" err="1"/>
                <a:t>daha</a:t>
              </a:r>
              <a:r>
                <a:rPr lang="en-US" sz="1100" dirty="0"/>
                <a:t> </a:t>
              </a:r>
              <a:r>
                <a:rPr lang="en-US" sz="1100" dirty="0" err="1"/>
                <a:t>fazla</a:t>
              </a:r>
              <a:r>
                <a:rPr lang="en-US" sz="1100" dirty="0"/>
                <a:t> </a:t>
              </a:r>
              <a:r>
                <a:rPr lang="en-US" sz="1100" dirty="0" err="1"/>
                <a:t>güvenilirlik</a:t>
              </a:r>
              <a:r>
                <a:rPr lang="en-US" sz="1100" dirty="0"/>
                <a:t> </a:t>
              </a:r>
              <a:r>
                <a:rPr lang="en-US" sz="1100" dirty="0" err="1"/>
                <a:t>derecesine</a:t>
              </a:r>
              <a:r>
                <a:rPr lang="en-US" sz="1100" dirty="0"/>
                <a:t> </a:t>
              </a:r>
              <a:r>
                <a:rPr lang="en-US" sz="1100" dirty="0" err="1"/>
                <a:t>sahip</a:t>
              </a:r>
              <a:r>
                <a:rPr lang="en-US" sz="1100" dirty="0"/>
                <a:t> </a:t>
              </a:r>
              <a:r>
                <a:rPr lang="en-US" sz="1100" dirty="0" err="1"/>
                <a:t>bir</a:t>
              </a:r>
              <a:r>
                <a:rPr lang="en-US" sz="1100" dirty="0"/>
                <a:t> </a:t>
              </a:r>
              <a:r>
                <a:rPr lang="en-US" sz="1100" dirty="0" err="1"/>
                <a:t>başka</a:t>
              </a:r>
              <a:r>
                <a:rPr lang="en-US" sz="1100" dirty="0"/>
                <a:t> </a:t>
              </a:r>
              <a:r>
                <a:rPr lang="en-US" sz="1100" dirty="0" err="1"/>
                <a:t>bilgi</a:t>
              </a:r>
              <a:r>
                <a:rPr lang="en-US" sz="1100" dirty="0"/>
                <a:t> </a:t>
              </a:r>
              <a:r>
                <a:rPr lang="en-US" sz="1100" dirty="0" err="1"/>
                <a:t>kaynağından</a:t>
              </a:r>
              <a:r>
                <a:rPr lang="en-US" sz="1100" dirty="0"/>
                <a:t> </a:t>
              </a:r>
              <a:r>
                <a:rPr lang="en-US" sz="1100" dirty="0" err="1"/>
                <a:t>temin</a:t>
              </a:r>
              <a:r>
                <a:rPr lang="en-US" sz="1100" dirty="0"/>
                <a:t> </a:t>
              </a:r>
              <a:r>
                <a:rPr lang="en-US" sz="1100" dirty="0" err="1"/>
                <a:t>edeceği</a:t>
              </a:r>
              <a:r>
                <a:rPr lang="en-US" sz="1100" dirty="0"/>
                <a:t> </a:t>
              </a:r>
              <a:r>
                <a:rPr lang="en-US" sz="1100" dirty="0" err="1"/>
                <a:t>bilgilerle</a:t>
              </a:r>
              <a:r>
                <a:rPr lang="en-US" sz="1100" dirty="0"/>
                <a:t> </a:t>
              </a:r>
              <a:r>
                <a:rPr lang="en-US" sz="1100" dirty="0" err="1"/>
                <a:t>teyit</a:t>
              </a:r>
              <a:r>
                <a:rPr lang="en-US" sz="1100" dirty="0"/>
                <a:t> </a:t>
              </a:r>
              <a:r>
                <a:rPr lang="en-US" sz="1100" dirty="0" err="1"/>
                <a:t>etmesidir</a:t>
              </a:r>
              <a:endParaRPr lang="en-US" sz="1100" dirty="0"/>
            </a:p>
          </p:txBody>
        </p: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E4019A08-2032-47FD-943E-A1F3AFAA8AD7}"/>
              </a:ext>
            </a:extLst>
          </p:cNvPr>
          <p:cNvGrpSpPr/>
          <p:nvPr/>
        </p:nvGrpSpPr>
        <p:grpSpPr>
          <a:xfrm>
            <a:off x="7797395" y="3021752"/>
            <a:ext cx="3665470" cy="766026"/>
            <a:chOff x="2276598" y="1356019"/>
            <a:chExt cx="3665470" cy="766026"/>
          </a:xfrm>
        </p:grpSpPr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FED27C0B-A011-4D66-B052-A9DC597210CC}"/>
                </a:ext>
              </a:extLst>
            </p:cNvPr>
            <p:cNvSpPr txBox="1"/>
            <p:nvPr/>
          </p:nvSpPr>
          <p:spPr>
            <a:xfrm>
              <a:off x="2276598" y="1356019"/>
              <a:ext cx="2937088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tr-TR" sz="2000" b="1" dirty="0" smtClean="0"/>
                <a:t>Anket</a:t>
              </a:r>
              <a:endParaRPr lang="en-US" sz="2400" b="1" dirty="0"/>
            </a:p>
          </p:txBody>
        </p: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E87F75EA-BD9E-447F-B806-CAF87ECFB4FD}"/>
                </a:ext>
              </a:extLst>
            </p:cNvPr>
            <p:cNvSpPr txBox="1"/>
            <p:nvPr/>
          </p:nvSpPr>
          <p:spPr>
            <a:xfrm>
              <a:off x="2306094" y="1660380"/>
              <a:ext cx="3635974" cy="46166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200" dirty="0" err="1"/>
                <a:t>Herhangi</a:t>
              </a:r>
              <a:r>
                <a:rPr lang="en-US" sz="1200" dirty="0"/>
                <a:t> </a:t>
              </a:r>
              <a:r>
                <a:rPr lang="en-US" sz="1200" dirty="0" err="1"/>
                <a:t>bir</a:t>
              </a:r>
              <a:r>
                <a:rPr lang="en-US" sz="1200" dirty="0"/>
                <a:t> </a:t>
              </a:r>
              <a:r>
                <a:rPr lang="en-US" sz="1200" dirty="0" err="1"/>
                <a:t>konuyla</a:t>
              </a:r>
              <a:r>
                <a:rPr lang="en-US" sz="1200" dirty="0"/>
                <a:t> </a:t>
              </a:r>
              <a:r>
                <a:rPr lang="en-US" sz="1200" dirty="0" err="1"/>
                <a:t>ilgili</a:t>
              </a:r>
              <a:r>
                <a:rPr lang="en-US" sz="1200" dirty="0"/>
                <a:t> durum </a:t>
              </a:r>
              <a:r>
                <a:rPr lang="en-US" sz="1200" dirty="0" err="1"/>
                <a:t>ve</a:t>
              </a:r>
              <a:r>
                <a:rPr lang="en-US" sz="1200" dirty="0"/>
                <a:t> </a:t>
              </a:r>
              <a:r>
                <a:rPr lang="en-US" sz="1200" dirty="0" err="1"/>
                <a:t>tutumu</a:t>
              </a:r>
              <a:r>
                <a:rPr lang="en-US" sz="1200" dirty="0"/>
                <a:t> </a:t>
              </a:r>
              <a:r>
                <a:rPr lang="en-US" sz="1200" dirty="0" err="1"/>
                <a:t>belirlemek</a:t>
              </a:r>
              <a:r>
                <a:rPr lang="en-US" sz="1200" dirty="0"/>
                <a:t> </a:t>
              </a:r>
              <a:r>
                <a:rPr lang="en-US" sz="1200" dirty="0" err="1"/>
                <a:t>için</a:t>
              </a:r>
              <a:r>
                <a:rPr lang="en-US" sz="1200" dirty="0"/>
                <a:t> </a:t>
              </a:r>
              <a:r>
                <a:rPr lang="en-US" sz="1200" dirty="0" err="1"/>
                <a:t>düzenlenmiş</a:t>
              </a:r>
              <a:r>
                <a:rPr lang="en-US" sz="1200" dirty="0"/>
                <a:t> </a:t>
              </a:r>
              <a:r>
                <a:rPr lang="en-US" sz="1200" dirty="0" err="1"/>
                <a:t>ayrıntılı</a:t>
              </a:r>
              <a:r>
                <a:rPr lang="en-US" sz="1200" dirty="0"/>
                <a:t> </a:t>
              </a:r>
              <a:r>
                <a:rPr lang="en-US" sz="1200" dirty="0" err="1"/>
                <a:t>ve</a:t>
              </a:r>
              <a:r>
                <a:rPr lang="en-US" sz="1200" dirty="0"/>
                <a:t> </a:t>
              </a:r>
              <a:r>
                <a:rPr lang="en-US" sz="1200" dirty="0" err="1"/>
                <a:t>kapsamlı</a:t>
              </a:r>
              <a:r>
                <a:rPr lang="en-US" sz="1200" dirty="0"/>
                <a:t> </a:t>
              </a:r>
              <a:r>
                <a:rPr lang="en-US" sz="1200" dirty="0" err="1"/>
                <a:t>soru</a:t>
              </a:r>
              <a:r>
                <a:rPr lang="en-US" sz="1200" dirty="0"/>
                <a:t> </a:t>
              </a:r>
              <a:r>
                <a:rPr lang="en-US" sz="1200" dirty="0" err="1"/>
                <a:t>dizisidir</a:t>
              </a:r>
              <a:endParaRPr lang="en-US" sz="1200" dirty="0"/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11230754-A102-49F5-A3D1-77B8E329F676}"/>
              </a:ext>
            </a:extLst>
          </p:cNvPr>
          <p:cNvGrpSpPr/>
          <p:nvPr/>
        </p:nvGrpSpPr>
        <p:grpSpPr>
          <a:xfrm>
            <a:off x="7714815" y="4684032"/>
            <a:ext cx="3888786" cy="884593"/>
            <a:chOff x="2195377" y="1354036"/>
            <a:chExt cx="3824794" cy="884593"/>
          </a:xfrm>
        </p:grpSpPr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553D64B7-C2B6-44A2-9FE1-B7B3E58F193B}"/>
                </a:ext>
              </a:extLst>
            </p:cNvPr>
            <p:cNvSpPr txBox="1"/>
            <p:nvPr/>
          </p:nvSpPr>
          <p:spPr>
            <a:xfrm>
              <a:off x="2195377" y="1354036"/>
              <a:ext cx="3485796" cy="400110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r>
                <a:rPr lang="tr-TR" sz="2000" b="1" dirty="0" smtClean="0"/>
                <a:t>Yeniden hesaplama/uygulama</a:t>
              </a:r>
              <a:endParaRPr lang="en-US" sz="2000" b="1" dirty="0"/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EDA6B54-2B6E-4E48-816A-77B2B956E79E}"/>
                </a:ext>
              </a:extLst>
            </p:cNvPr>
            <p:cNvSpPr txBox="1"/>
            <p:nvPr/>
          </p:nvSpPr>
          <p:spPr>
            <a:xfrm>
              <a:off x="2284392" y="1776964"/>
              <a:ext cx="3735779" cy="46166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algn="just"/>
              <a:r>
                <a:rPr lang="en-US" sz="1200" dirty="0" err="1"/>
                <a:t>Bir</a:t>
              </a:r>
              <a:r>
                <a:rPr lang="en-US" sz="1200" dirty="0"/>
                <a:t> </a:t>
              </a:r>
              <a:r>
                <a:rPr lang="en-US" sz="1200" dirty="0" err="1"/>
                <a:t>hesaplama</a:t>
              </a:r>
              <a:r>
                <a:rPr lang="en-US" sz="1200" dirty="0"/>
                <a:t> </a:t>
              </a:r>
              <a:r>
                <a:rPr lang="en-US" sz="1200" dirty="0" err="1"/>
                <a:t>veya</a:t>
              </a:r>
              <a:r>
                <a:rPr lang="en-US" sz="1200" dirty="0"/>
                <a:t> </a:t>
              </a:r>
              <a:r>
                <a:rPr lang="en-US" sz="1200" dirty="0" err="1"/>
                <a:t>işlemi</a:t>
              </a:r>
              <a:r>
                <a:rPr lang="en-US" sz="1200" dirty="0"/>
                <a:t> </a:t>
              </a:r>
              <a:r>
                <a:rPr lang="en-US" sz="1200" dirty="0" err="1"/>
                <a:t>tekrar</a:t>
              </a:r>
              <a:r>
                <a:rPr lang="en-US" sz="1200" dirty="0"/>
                <a:t> </a:t>
              </a:r>
              <a:r>
                <a:rPr lang="en-US" sz="1200" dirty="0" err="1"/>
                <a:t>yaparak</a:t>
              </a:r>
              <a:r>
                <a:rPr lang="en-US" sz="1200" dirty="0"/>
                <a:t> </a:t>
              </a:r>
              <a:r>
                <a:rPr lang="en-US" sz="1200" dirty="0" err="1"/>
                <a:t>aynı</a:t>
              </a:r>
              <a:r>
                <a:rPr lang="en-US" sz="1200" dirty="0"/>
                <a:t> </a:t>
              </a:r>
              <a:r>
                <a:rPr lang="en-US" sz="1200" dirty="0" err="1"/>
                <a:t>sonuca</a:t>
              </a:r>
              <a:r>
                <a:rPr lang="en-US" sz="1200" dirty="0"/>
                <a:t> </a:t>
              </a:r>
              <a:r>
                <a:rPr lang="en-US" sz="1200" dirty="0" err="1"/>
                <a:t>ulaşılıp</a:t>
              </a:r>
              <a:r>
                <a:rPr lang="en-US" sz="1200" dirty="0"/>
                <a:t> </a:t>
              </a:r>
              <a:r>
                <a:rPr lang="en-US" sz="1200" dirty="0" err="1"/>
                <a:t>ulaşılmadığının</a:t>
              </a:r>
              <a:r>
                <a:rPr lang="en-US" sz="1200" dirty="0"/>
                <a:t> test </a:t>
              </a:r>
              <a:r>
                <a:rPr lang="en-US" sz="1200" dirty="0" err="1"/>
                <a:t>edilmesidir</a:t>
              </a:r>
              <a:endParaRPr lang="en-US" sz="1200" dirty="0"/>
            </a:p>
          </p:txBody>
        </p:sp>
      </p:grpSp>
      <p:sp>
        <p:nvSpPr>
          <p:cNvPr id="103" name="Freeform 588">
            <a:extLst>
              <a:ext uri="{FF2B5EF4-FFF2-40B4-BE49-F238E27FC236}">
                <a16:creationId xmlns:a16="http://schemas.microsoft.com/office/drawing/2014/main" id="{1C26D83F-4ED2-45B1-8CE9-337CAA1C3362}"/>
              </a:ext>
            </a:extLst>
          </p:cNvPr>
          <p:cNvSpPr>
            <a:spLocks/>
          </p:cNvSpPr>
          <p:nvPr/>
        </p:nvSpPr>
        <p:spPr bwMode="auto">
          <a:xfrm>
            <a:off x="182204" y="3014959"/>
            <a:ext cx="1145378" cy="1143996"/>
          </a:xfrm>
          <a:custGeom>
            <a:avLst/>
            <a:gdLst>
              <a:gd name="T0" fmla="*/ 1573 w 3316"/>
              <a:gd name="T1" fmla="*/ 2 h 3316"/>
              <a:gd name="T2" fmla="*/ 1243 w 3316"/>
              <a:gd name="T3" fmla="*/ 52 h 3316"/>
              <a:gd name="T4" fmla="*/ 939 w 3316"/>
              <a:gd name="T5" fmla="*/ 162 h 3316"/>
              <a:gd name="T6" fmla="*/ 665 w 3316"/>
              <a:gd name="T7" fmla="*/ 328 h 3316"/>
              <a:gd name="T8" fmla="*/ 431 w 3316"/>
              <a:gd name="T9" fmla="*/ 542 h 3316"/>
              <a:gd name="T10" fmla="*/ 240 w 3316"/>
              <a:gd name="T11" fmla="*/ 797 h 3316"/>
              <a:gd name="T12" fmla="*/ 100 w 3316"/>
              <a:gd name="T13" fmla="*/ 1088 h 3316"/>
              <a:gd name="T14" fmla="*/ 19 w 3316"/>
              <a:gd name="T15" fmla="*/ 1405 h 3316"/>
              <a:gd name="T16" fmla="*/ 0 w 3316"/>
              <a:gd name="T17" fmla="*/ 1658 h 3316"/>
              <a:gd name="T18" fmla="*/ 19 w 3316"/>
              <a:gd name="T19" fmla="*/ 1911 h 3316"/>
              <a:gd name="T20" fmla="*/ 100 w 3316"/>
              <a:gd name="T21" fmla="*/ 2228 h 3316"/>
              <a:gd name="T22" fmla="*/ 240 w 3316"/>
              <a:gd name="T23" fmla="*/ 2517 h 3316"/>
              <a:gd name="T24" fmla="*/ 431 w 3316"/>
              <a:gd name="T25" fmla="*/ 2773 h 3316"/>
              <a:gd name="T26" fmla="*/ 665 w 3316"/>
              <a:gd name="T27" fmla="*/ 2987 h 3316"/>
              <a:gd name="T28" fmla="*/ 939 w 3316"/>
              <a:gd name="T29" fmla="*/ 3152 h 3316"/>
              <a:gd name="T30" fmla="*/ 1243 w 3316"/>
              <a:gd name="T31" fmla="*/ 3264 h 3316"/>
              <a:gd name="T32" fmla="*/ 1573 w 3316"/>
              <a:gd name="T33" fmla="*/ 3314 h 3316"/>
              <a:gd name="T34" fmla="*/ 1744 w 3316"/>
              <a:gd name="T35" fmla="*/ 3314 h 3316"/>
              <a:gd name="T36" fmla="*/ 2073 w 3316"/>
              <a:gd name="T37" fmla="*/ 3264 h 3316"/>
              <a:gd name="T38" fmla="*/ 2378 w 3316"/>
              <a:gd name="T39" fmla="*/ 3152 h 3316"/>
              <a:gd name="T40" fmla="*/ 2650 w 3316"/>
              <a:gd name="T41" fmla="*/ 2987 h 3316"/>
              <a:gd name="T42" fmla="*/ 2886 w 3316"/>
              <a:gd name="T43" fmla="*/ 2773 h 3316"/>
              <a:gd name="T44" fmla="*/ 3076 w 3316"/>
              <a:gd name="T45" fmla="*/ 2517 h 3316"/>
              <a:gd name="T46" fmla="*/ 3216 w 3316"/>
              <a:gd name="T47" fmla="*/ 2228 h 3316"/>
              <a:gd name="T48" fmla="*/ 3298 w 3316"/>
              <a:gd name="T49" fmla="*/ 1911 h 3316"/>
              <a:gd name="T50" fmla="*/ 3316 w 3316"/>
              <a:gd name="T51" fmla="*/ 1658 h 3316"/>
              <a:gd name="T52" fmla="*/ 3298 w 3316"/>
              <a:gd name="T53" fmla="*/ 1405 h 3316"/>
              <a:gd name="T54" fmla="*/ 3216 w 3316"/>
              <a:gd name="T55" fmla="*/ 1088 h 3316"/>
              <a:gd name="T56" fmla="*/ 3076 w 3316"/>
              <a:gd name="T57" fmla="*/ 797 h 3316"/>
              <a:gd name="T58" fmla="*/ 2886 w 3316"/>
              <a:gd name="T59" fmla="*/ 542 h 3316"/>
              <a:gd name="T60" fmla="*/ 2650 w 3316"/>
              <a:gd name="T61" fmla="*/ 328 h 3316"/>
              <a:gd name="T62" fmla="*/ 2378 w 3316"/>
              <a:gd name="T63" fmla="*/ 162 h 3316"/>
              <a:gd name="T64" fmla="*/ 2073 w 3316"/>
              <a:gd name="T65" fmla="*/ 52 h 3316"/>
              <a:gd name="T66" fmla="*/ 1744 w 3316"/>
              <a:gd name="T67" fmla="*/ 2 h 3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316" h="3316">
                <a:moveTo>
                  <a:pt x="1658" y="0"/>
                </a:moveTo>
                <a:lnTo>
                  <a:pt x="1573" y="2"/>
                </a:lnTo>
                <a:lnTo>
                  <a:pt x="1405" y="18"/>
                </a:lnTo>
                <a:lnTo>
                  <a:pt x="1243" y="52"/>
                </a:lnTo>
                <a:lnTo>
                  <a:pt x="1088" y="100"/>
                </a:lnTo>
                <a:lnTo>
                  <a:pt x="939" y="162"/>
                </a:lnTo>
                <a:lnTo>
                  <a:pt x="798" y="239"/>
                </a:lnTo>
                <a:lnTo>
                  <a:pt x="665" y="328"/>
                </a:lnTo>
                <a:lnTo>
                  <a:pt x="542" y="431"/>
                </a:lnTo>
                <a:lnTo>
                  <a:pt x="431" y="542"/>
                </a:lnTo>
                <a:lnTo>
                  <a:pt x="328" y="665"/>
                </a:lnTo>
                <a:lnTo>
                  <a:pt x="240" y="797"/>
                </a:lnTo>
                <a:lnTo>
                  <a:pt x="162" y="939"/>
                </a:lnTo>
                <a:lnTo>
                  <a:pt x="100" y="1088"/>
                </a:lnTo>
                <a:lnTo>
                  <a:pt x="52" y="1243"/>
                </a:lnTo>
                <a:lnTo>
                  <a:pt x="19" y="1405"/>
                </a:lnTo>
                <a:lnTo>
                  <a:pt x="2" y="1572"/>
                </a:lnTo>
                <a:lnTo>
                  <a:pt x="0" y="1658"/>
                </a:lnTo>
                <a:lnTo>
                  <a:pt x="2" y="1744"/>
                </a:lnTo>
                <a:lnTo>
                  <a:pt x="19" y="1911"/>
                </a:lnTo>
                <a:lnTo>
                  <a:pt x="52" y="2073"/>
                </a:lnTo>
                <a:lnTo>
                  <a:pt x="100" y="2228"/>
                </a:lnTo>
                <a:lnTo>
                  <a:pt x="162" y="2377"/>
                </a:lnTo>
                <a:lnTo>
                  <a:pt x="240" y="2517"/>
                </a:lnTo>
                <a:lnTo>
                  <a:pt x="328" y="2650"/>
                </a:lnTo>
                <a:lnTo>
                  <a:pt x="431" y="2773"/>
                </a:lnTo>
                <a:lnTo>
                  <a:pt x="542" y="2885"/>
                </a:lnTo>
                <a:lnTo>
                  <a:pt x="665" y="2987"/>
                </a:lnTo>
                <a:lnTo>
                  <a:pt x="798" y="3076"/>
                </a:lnTo>
                <a:lnTo>
                  <a:pt x="939" y="3152"/>
                </a:lnTo>
                <a:lnTo>
                  <a:pt x="1088" y="3216"/>
                </a:lnTo>
                <a:lnTo>
                  <a:pt x="1243" y="3264"/>
                </a:lnTo>
                <a:lnTo>
                  <a:pt x="1405" y="3298"/>
                </a:lnTo>
                <a:lnTo>
                  <a:pt x="1573" y="3314"/>
                </a:lnTo>
                <a:lnTo>
                  <a:pt x="1658" y="3316"/>
                </a:lnTo>
                <a:lnTo>
                  <a:pt x="1744" y="3314"/>
                </a:lnTo>
                <a:lnTo>
                  <a:pt x="1911" y="3298"/>
                </a:lnTo>
                <a:lnTo>
                  <a:pt x="2073" y="3264"/>
                </a:lnTo>
                <a:lnTo>
                  <a:pt x="2228" y="3216"/>
                </a:lnTo>
                <a:lnTo>
                  <a:pt x="2378" y="3152"/>
                </a:lnTo>
                <a:lnTo>
                  <a:pt x="2518" y="3076"/>
                </a:lnTo>
                <a:lnTo>
                  <a:pt x="2650" y="2987"/>
                </a:lnTo>
                <a:lnTo>
                  <a:pt x="2773" y="2885"/>
                </a:lnTo>
                <a:lnTo>
                  <a:pt x="2886" y="2773"/>
                </a:lnTo>
                <a:lnTo>
                  <a:pt x="2987" y="2650"/>
                </a:lnTo>
                <a:lnTo>
                  <a:pt x="3076" y="2517"/>
                </a:lnTo>
                <a:lnTo>
                  <a:pt x="3153" y="2377"/>
                </a:lnTo>
                <a:lnTo>
                  <a:pt x="3216" y="2228"/>
                </a:lnTo>
                <a:lnTo>
                  <a:pt x="3264" y="2073"/>
                </a:lnTo>
                <a:lnTo>
                  <a:pt x="3298" y="1911"/>
                </a:lnTo>
                <a:lnTo>
                  <a:pt x="3315" y="1744"/>
                </a:lnTo>
                <a:lnTo>
                  <a:pt x="3316" y="1658"/>
                </a:lnTo>
                <a:lnTo>
                  <a:pt x="3315" y="1572"/>
                </a:lnTo>
                <a:lnTo>
                  <a:pt x="3298" y="1405"/>
                </a:lnTo>
                <a:lnTo>
                  <a:pt x="3264" y="1243"/>
                </a:lnTo>
                <a:lnTo>
                  <a:pt x="3216" y="1088"/>
                </a:lnTo>
                <a:lnTo>
                  <a:pt x="3153" y="939"/>
                </a:lnTo>
                <a:lnTo>
                  <a:pt x="3076" y="797"/>
                </a:lnTo>
                <a:lnTo>
                  <a:pt x="2987" y="665"/>
                </a:lnTo>
                <a:lnTo>
                  <a:pt x="2886" y="542"/>
                </a:lnTo>
                <a:lnTo>
                  <a:pt x="2773" y="431"/>
                </a:lnTo>
                <a:lnTo>
                  <a:pt x="2650" y="328"/>
                </a:lnTo>
                <a:lnTo>
                  <a:pt x="2518" y="239"/>
                </a:lnTo>
                <a:lnTo>
                  <a:pt x="2378" y="162"/>
                </a:lnTo>
                <a:lnTo>
                  <a:pt x="2228" y="100"/>
                </a:lnTo>
                <a:lnTo>
                  <a:pt x="2073" y="52"/>
                </a:lnTo>
                <a:lnTo>
                  <a:pt x="1911" y="18"/>
                </a:lnTo>
                <a:lnTo>
                  <a:pt x="1744" y="2"/>
                </a:lnTo>
                <a:lnTo>
                  <a:pt x="1658" y="0"/>
                </a:ln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Freeform 587">
            <a:extLst>
              <a:ext uri="{FF2B5EF4-FFF2-40B4-BE49-F238E27FC236}">
                <a16:creationId xmlns:a16="http://schemas.microsoft.com/office/drawing/2014/main" id="{4B4932E0-260D-417C-9F24-32D8CB7C7135}"/>
              </a:ext>
            </a:extLst>
          </p:cNvPr>
          <p:cNvSpPr>
            <a:spLocks/>
          </p:cNvSpPr>
          <p:nvPr/>
        </p:nvSpPr>
        <p:spPr bwMode="auto">
          <a:xfrm>
            <a:off x="410174" y="3241548"/>
            <a:ext cx="689438" cy="689438"/>
          </a:xfrm>
          <a:custGeom>
            <a:avLst/>
            <a:gdLst>
              <a:gd name="T0" fmla="*/ 946 w 1995"/>
              <a:gd name="T1" fmla="*/ 1993 h 1995"/>
              <a:gd name="T2" fmla="*/ 748 w 1995"/>
              <a:gd name="T3" fmla="*/ 1964 h 1995"/>
              <a:gd name="T4" fmla="*/ 565 w 1995"/>
              <a:gd name="T5" fmla="*/ 1898 h 1995"/>
              <a:gd name="T6" fmla="*/ 401 w 1995"/>
              <a:gd name="T7" fmla="*/ 1798 h 1995"/>
              <a:gd name="T8" fmla="*/ 259 w 1995"/>
              <a:gd name="T9" fmla="*/ 1668 h 1995"/>
              <a:gd name="T10" fmla="*/ 145 w 1995"/>
              <a:gd name="T11" fmla="*/ 1515 h 1995"/>
              <a:gd name="T12" fmla="*/ 61 w 1995"/>
              <a:gd name="T13" fmla="*/ 1340 h 1995"/>
              <a:gd name="T14" fmla="*/ 12 w 1995"/>
              <a:gd name="T15" fmla="*/ 1150 h 1995"/>
              <a:gd name="T16" fmla="*/ 0 w 1995"/>
              <a:gd name="T17" fmla="*/ 998 h 1995"/>
              <a:gd name="T18" fmla="*/ 12 w 1995"/>
              <a:gd name="T19" fmla="*/ 846 h 1995"/>
              <a:gd name="T20" fmla="*/ 61 w 1995"/>
              <a:gd name="T21" fmla="*/ 655 h 1995"/>
              <a:gd name="T22" fmla="*/ 145 w 1995"/>
              <a:gd name="T23" fmla="*/ 481 h 1995"/>
              <a:gd name="T24" fmla="*/ 259 w 1995"/>
              <a:gd name="T25" fmla="*/ 327 h 1995"/>
              <a:gd name="T26" fmla="*/ 401 w 1995"/>
              <a:gd name="T27" fmla="*/ 198 h 1995"/>
              <a:gd name="T28" fmla="*/ 565 w 1995"/>
              <a:gd name="T29" fmla="*/ 98 h 1995"/>
              <a:gd name="T30" fmla="*/ 748 w 1995"/>
              <a:gd name="T31" fmla="*/ 31 h 1995"/>
              <a:gd name="T32" fmla="*/ 946 w 1995"/>
              <a:gd name="T33" fmla="*/ 1 h 1995"/>
              <a:gd name="T34" fmla="*/ 1049 w 1995"/>
              <a:gd name="T35" fmla="*/ 1 h 1995"/>
              <a:gd name="T36" fmla="*/ 1247 w 1995"/>
              <a:gd name="T37" fmla="*/ 31 h 1995"/>
              <a:gd name="T38" fmla="*/ 1431 w 1995"/>
              <a:gd name="T39" fmla="*/ 98 h 1995"/>
              <a:gd name="T40" fmla="*/ 1594 w 1995"/>
              <a:gd name="T41" fmla="*/ 198 h 1995"/>
              <a:gd name="T42" fmla="*/ 1737 w 1995"/>
              <a:gd name="T43" fmla="*/ 327 h 1995"/>
              <a:gd name="T44" fmla="*/ 1851 w 1995"/>
              <a:gd name="T45" fmla="*/ 481 h 1995"/>
              <a:gd name="T46" fmla="*/ 1935 w 1995"/>
              <a:gd name="T47" fmla="*/ 655 h 1995"/>
              <a:gd name="T48" fmla="*/ 1985 w 1995"/>
              <a:gd name="T49" fmla="*/ 846 h 1995"/>
              <a:gd name="T50" fmla="*/ 1995 w 1995"/>
              <a:gd name="T51" fmla="*/ 998 h 1995"/>
              <a:gd name="T52" fmla="*/ 1985 w 1995"/>
              <a:gd name="T53" fmla="*/ 1150 h 1995"/>
              <a:gd name="T54" fmla="*/ 1935 w 1995"/>
              <a:gd name="T55" fmla="*/ 1340 h 1995"/>
              <a:gd name="T56" fmla="*/ 1851 w 1995"/>
              <a:gd name="T57" fmla="*/ 1515 h 1995"/>
              <a:gd name="T58" fmla="*/ 1737 w 1995"/>
              <a:gd name="T59" fmla="*/ 1668 h 1995"/>
              <a:gd name="T60" fmla="*/ 1594 w 1995"/>
              <a:gd name="T61" fmla="*/ 1798 h 1995"/>
              <a:gd name="T62" fmla="*/ 1431 w 1995"/>
              <a:gd name="T63" fmla="*/ 1898 h 1995"/>
              <a:gd name="T64" fmla="*/ 1247 w 1995"/>
              <a:gd name="T65" fmla="*/ 1964 h 1995"/>
              <a:gd name="T66" fmla="*/ 1049 w 1995"/>
              <a:gd name="T67" fmla="*/ 1993 h 1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95" h="1995">
                <a:moveTo>
                  <a:pt x="998" y="1995"/>
                </a:moveTo>
                <a:lnTo>
                  <a:pt x="946" y="1993"/>
                </a:lnTo>
                <a:lnTo>
                  <a:pt x="847" y="1984"/>
                </a:lnTo>
                <a:lnTo>
                  <a:pt x="748" y="1964"/>
                </a:lnTo>
                <a:lnTo>
                  <a:pt x="655" y="1935"/>
                </a:lnTo>
                <a:lnTo>
                  <a:pt x="565" y="1898"/>
                </a:lnTo>
                <a:lnTo>
                  <a:pt x="481" y="1851"/>
                </a:lnTo>
                <a:lnTo>
                  <a:pt x="401" y="1798"/>
                </a:lnTo>
                <a:lnTo>
                  <a:pt x="327" y="1735"/>
                </a:lnTo>
                <a:lnTo>
                  <a:pt x="259" y="1668"/>
                </a:lnTo>
                <a:lnTo>
                  <a:pt x="198" y="1594"/>
                </a:lnTo>
                <a:lnTo>
                  <a:pt x="145" y="1515"/>
                </a:lnTo>
                <a:lnTo>
                  <a:pt x="99" y="1430"/>
                </a:lnTo>
                <a:lnTo>
                  <a:pt x="61" y="1340"/>
                </a:lnTo>
                <a:lnTo>
                  <a:pt x="31" y="1247"/>
                </a:lnTo>
                <a:lnTo>
                  <a:pt x="12" y="1150"/>
                </a:lnTo>
                <a:lnTo>
                  <a:pt x="1" y="1049"/>
                </a:lnTo>
                <a:lnTo>
                  <a:pt x="0" y="998"/>
                </a:lnTo>
                <a:lnTo>
                  <a:pt x="1" y="946"/>
                </a:lnTo>
                <a:lnTo>
                  <a:pt x="12" y="846"/>
                </a:lnTo>
                <a:lnTo>
                  <a:pt x="31" y="748"/>
                </a:lnTo>
                <a:lnTo>
                  <a:pt x="61" y="655"/>
                </a:lnTo>
                <a:lnTo>
                  <a:pt x="99" y="565"/>
                </a:lnTo>
                <a:lnTo>
                  <a:pt x="145" y="481"/>
                </a:lnTo>
                <a:lnTo>
                  <a:pt x="198" y="400"/>
                </a:lnTo>
                <a:lnTo>
                  <a:pt x="259" y="327"/>
                </a:lnTo>
                <a:lnTo>
                  <a:pt x="327" y="259"/>
                </a:lnTo>
                <a:lnTo>
                  <a:pt x="401" y="198"/>
                </a:lnTo>
                <a:lnTo>
                  <a:pt x="481" y="145"/>
                </a:lnTo>
                <a:lnTo>
                  <a:pt x="565" y="98"/>
                </a:lnTo>
                <a:lnTo>
                  <a:pt x="655" y="61"/>
                </a:lnTo>
                <a:lnTo>
                  <a:pt x="748" y="31"/>
                </a:lnTo>
                <a:lnTo>
                  <a:pt x="847" y="12"/>
                </a:lnTo>
                <a:lnTo>
                  <a:pt x="946" y="1"/>
                </a:lnTo>
                <a:lnTo>
                  <a:pt x="998" y="0"/>
                </a:lnTo>
                <a:lnTo>
                  <a:pt x="1049" y="1"/>
                </a:lnTo>
                <a:lnTo>
                  <a:pt x="1150" y="12"/>
                </a:lnTo>
                <a:lnTo>
                  <a:pt x="1247" y="31"/>
                </a:lnTo>
                <a:lnTo>
                  <a:pt x="1340" y="61"/>
                </a:lnTo>
                <a:lnTo>
                  <a:pt x="1431" y="98"/>
                </a:lnTo>
                <a:lnTo>
                  <a:pt x="1515" y="145"/>
                </a:lnTo>
                <a:lnTo>
                  <a:pt x="1594" y="198"/>
                </a:lnTo>
                <a:lnTo>
                  <a:pt x="1668" y="259"/>
                </a:lnTo>
                <a:lnTo>
                  <a:pt x="1737" y="327"/>
                </a:lnTo>
                <a:lnTo>
                  <a:pt x="1798" y="400"/>
                </a:lnTo>
                <a:lnTo>
                  <a:pt x="1851" y="481"/>
                </a:lnTo>
                <a:lnTo>
                  <a:pt x="1898" y="565"/>
                </a:lnTo>
                <a:lnTo>
                  <a:pt x="1935" y="655"/>
                </a:lnTo>
                <a:lnTo>
                  <a:pt x="1964" y="748"/>
                </a:lnTo>
                <a:lnTo>
                  <a:pt x="1985" y="846"/>
                </a:lnTo>
                <a:lnTo>
                  <a:pt x="1995" y="946"/>
                </a:lnTo>
                <a:lnTo>
                  <a:pt x="1995" y="998"/>
                </a:lnTo>
                <a:lnTo>
                  <a:pt x="1995" y="1049"/>
                </a:lnTo>
                <a:lnTo>
                  <a:pt x="1985" y="1150"/>
                </a:lnTo>
                <a:lnTo>
                  <a:pt x="1964" y="1247"/>
                </a:lnTo>
                <a:lnTo>
                  <a:pt x="1935" y="1340"/>
                </a:lnTo>
                <a:lnTo>
                  <a:pt x="1898" y="1430"/>
                </a:lnTo>
                <a:lnTo>
                  <a:pt x="1851" y="1515"/>
                </a:lnTo>
                <a:lnTo>
                  <a:pt x="1798" y="1594"/>
                </a:lnTo>
                <a:lnTo>
                  <a:pt x="1737" y="1668"/>
                </a:lnTo>
                <a:lnTo>
                  <a:pt x="1668" y="1735"/>
                </a:lnTo>
                <a:lnTo>
                  <a:pt x="1594" y="1798"/>
                </a:lnTo>
                <a:lnTo>
                  <a:pt x="1515" y="1851"/>
                </a:lnTo>
                <a:lnTo>
                  <a:pt x="1431" y="1898"/>
                </a:lnTo>
                <a:lnTo>
                  <a:pt x="1340" y="1935"/>
                </a:lnTo>
                <a:lnTo>
                  <a:pt x="1247" y="1964"/>
                </a:lnTo>
                <a:lnTo>
                  <a:pt x="1150" y="1984"/>
                </a:lnTo>
                <a:lnTo>
                  <a:pt x="1049" y="1993"/>
                </a:lnTo>
                <a:lnTo>
                  <a:pt x="998" y="199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Freeform 589">
            <a:extLst>
              <a:ext uri="{FF2B5EF4-FFF2-40B4-BE49-F238E27FC236}">
                <a16:creationId xmlns:a16="http://schemas.microsoft.com/office/drawing/2014/main" id="{3CCA7B63-D486-4D00-BC86-D28514A6D416}"/>
              </a:ext>
            </a:extLst>
          </p:cNvPr>
          <p:cNvSpPr>
            <a:spLocks/>
          </p:cNvSpPr>
          <p:nvPr/>
        </p:nvSpPr>
        <p:spPr bwMode="auto">
          <a:xfrm>
            <a:off x="1054017" y="3591103"/>
            <a:ext cx="160270" cy="392385"/>
          </a:xfrm>
          <a:custGeom>
            <a:avLst/>
            <a:gdLst>
              <a:gd name="T0" fmla="*/ 462 w 462"/>
              <a:gd name="T1" fmla="*/ 981 h 1135"/>
              <a:gd name="T2" fmla="*/ 460 w 462"/>
              <a:gd name="T3" fmla="*/ 985 h 1135"/>
              <a:gd name="T4" fmla="*/ 457 w 462"/>
              <a:gd name="T5" fmla="*/ 989 h 1135"/>
              <a:gd name="T6" fmla="*/ 443 w 462"/>
              <a:gd name="T7" fmla="*/ 1007 h 1135"/>
              <a:gd name="T8" fmla="*/ 427 w 462"/>
              <a:gd name="T9" fmla="*/ 1025 h 1135"/>
              <a:gd name="T10" fmla="*/ 418 w 462"/>
              <a:gd name="T11" fmla="*/ 1037 h 1135"/>
              <a:gd name="T12" fmla="*/ 409 w 462"/>
              <a:gd name="T13" fmla="*/ 1048 h 1135"/>
              <a:gd name="T14" fmla="*/ 408 w 462"/>
              <a:gd name="T15" fmla="*/ 1050 h 1135"/>
              <a:gd name="T16" fmla="*/ 408 w 462"/>
              <a:gd name="T17" fmla="*/ 1050 h 1135"/>
              <a:gd name="T18" fmla="*/ 396 w 462"/>
              <a:gd name="T19" fmla="*/ 1064 h 1135"/>
              <a:gd name="T20" fmla="*/ 383 w 462"/>
              <a:gd name="T21" fmla="*/ 1078 h 1135"/>
              <a:gd name="T22" fmla="*/ 369 w 462"/>
              <a:gd name="T23" fmla="*/ 1095 h 1135"/>
              <a:gd name="T24" fmla="*/ 355 w 462"/>
              <a:gd name="T25" fmla="*/ 1110 h 1135"/>
              <a:gd name="T26" fmla="*/ 343 w 462"/>
              <a:gd name="T27" fmla="*/ 1123 h 1135"/>
              <a:gd name="T28" fmla="*/ 332 w 462"/>
              <a:gd name="T29" fmla="*/ 1135 h 1135"/>
              <a:gd name="T30" fmla="*/ 276 w 462"/>
              <a:gd name="T31" fmla="*/ 1062 h 1135"/>
              <a:gd name="T32" fmla="*/ 177 w 462"/>
              <a:gd name="T33" fmla="*/ 908 h 1135"/>
              <a:gd name="T34" fmla="*/ 94 w 462"/>
              <a:gd name="T35" fmla="*/ 745 h 1135"/>
              <a:gd name="T36" fmla="*/ 27 w 462"/>
              <a:gd name="T37" fmla="*/ 573 h 1135"/>
              <a:gd name="T38" fmla="*/ 0 w 462"/>
              <a:gd name="T39" fmla="*/ 483 h 1135"/>
              <a:gd name="T40" fmla="*/ 36 w 462"/>
              <a:gd name="T41" fmla="*/ 417 h 1135"/>
              <a:gd name="T42" fmla="*/ 65 w 462"/>
              <a:gd name="T43" fmla="*/ 348 h 1135"/>
              <a:gd name="T44" fmla="*/ 68 w 462"/>
              <a:gd name="T45" fmla="*/ 341 h 1135"/>
              <a:gd name="T46" fmla="*/ 71 w 462"/>
              <a:gd name="T47" fmla="*/ 333 h 1135"/>
              <a:gd name="T48" fmla="*/ 81 w 462"/>
              <a:gd name="T49" fmla="*/ 303 h 1135"/>
              <a:gd name="T50" fmla="*/ 90 w 462"/>
              <a:gd name="T51" fmla="*/ 273 h 1135"/>
              <a:gd name="T52" fmla="*/ 94 w 462"/>
              <a:gd name="T53" fmla="*/ 263 h 1135"/>
              <a:gd name="T54" fmla="*/ 97 w 462"/>
              <a:gd name="T55" fmla="*/ 252 h 1135"/>
              <a:gd name="T56" fmla="*/ 100 w 462"/>
              <a:gd name="T57" fmla="*/ 242 h 1135"/>
              <a:gd name="T58" fmla="*/ 102 w 462"/>
              <a:gd name="T59" fmla="*/ 232 h 1135"/>
              <a:gd name="T60" fmla="*/ 105 w 462"/>
              <a:gd name="T61" fmla="*/ 223 h 1135"/>
              <a:gd name="T62" fmla="*/ 106 w 462"/>
              <a:gd name="T63" fmla="*/ 214 h 1135"/>
              <a:gd name="T64" fmla="*/ 110 w 462"/>
              <a:gd name="T65" fmla="*/ 201 h 1135"/>
              <a:gd name="T66" fmla="*/ 112 w 462"/>
              <a:gd name="T67" fmla="*/ 189 h 1135"/>
              <a:gd name="T68" fmla="*/ 112 w 462"/>
              <a:gd name="T69" fmla="*/ 182 h 1135"/>
              <a:gd name="T70" fmla="*/ 114 w 462"/>
              <a:gd name="T71" fmla="*/ 177 h 1135"/>
              <a:gd name="T72" fmla="*/ 116 w 462"/>
              <a:gd name="T73" fmla="*/ 166 h 1135"/>
              <a:gd name="T74" fmla="*/ 119 w 462"/>
              <a:gd name="T75" fmla="*/ 153 h 1135"/>
              <a:gd name="T76" fmla="*/ 125 w 462"/>
              <a:gd name="T77" fmla="*/ 109 h 1135"/>
              <a:gd name="T78" fmla="*/ 129 w 462"/>
              <a:gd name="T79" fmla="*/ 64 h 1135"/>
              <a:gd name="T80" fmla="*/ 131 w 462"/>
              <a:gd name="T81" fmla="*/ 53 h 1135"/>
              <a:gd name="T82" fmla="*/ 131 w 462"/>
              <a:gd name="T83" fmla="*/ 41 h 1135"/>
              <a:gd name="T84" fmla="*/ 131 w 462"/>
              <a:gd name="T85" fmla="*/ 39 h 1135"/>
              <a:gd name="T86" fmla="*/ 131 w 462"/>
              <a:gd name="T87" fmla="*/ 35 h 1135"/>
              <a:gd name="T88" fmla="*/ 132 w 462"/>
              <a:gd name="T89" fmla="*/ 26 h 1135"/>
              <a:gd name="T90" fmla="*/ 132 w 462"/>
              <a:gd name="T91" fmla="*/ 17 h 1135"/>
              <a:gd name="T92" fmla="*/ 132 w 462"/>
              <a:gd name="T93" fmla="*/ 7 h 1135"/>
              <a:gd name="T94" fmla="*/ 132 w 462"/>
              <a:gd name="T95" fmla="*/ 0 h 1135"/>
              <a:gd name="T96" fmla="*/ 133 w 462"/>
              <a:gd name="T97" fmla="*/ 68 h 1135"/>
              <a:gd name="T98" fmla="*/ 145 w 462"/>
              <a:gd name="T99" fmla="*/ 204 h 1135"/>
              <a:gd name="T100" fmla="*/ 168 w 462"/>
              <a:gd name="T101" fmla="*/ 335 h 1135"/>
              <a:gd name="T102" fmla="*/ 201 w 462"/>
              <a:gd name="T103" fmla="*/ 464 h 1135"/>
              <a:gd name="T104" fmla="*/ 243 w 462"/>
              <a:gd name="T105" fmla="*/ 587 h 1135"/>
              <a:gd name="T106" fmla="*/ 295 w 462"/>
              <a:gd name="T107" fmla="*/ 706 h 1135"/>
              <a:gd name="T108" fmla="*/ 355 w 462"/>
              <a:gd name="T109" fmla="*/ 820 h 1135"/>
              <a:gd name="T110" fmla="*/ 425 w 462"/>
              <a:gd name="T111" fmla="*/ 929 h 1135"/>
              <a:gd name="T112" fmla="*/ 462 w 462"/>
              <a:gd name="T113" fmla="*/ 981 h 1135"/>
              <a:gd name="T114" fmla="*/ 462 w 462"/>
              <a:gd name="T115" fmla="*/ 981 h 1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62" h="1135">
                <a:moveTo>
                  <a:pt x="462" y="981"/>
                </a:moveTo>
                <a:lnTo>
                  <a:pt x="460" y="985"/>
                </a:lnTo>
                <a:lnTo>
                  <a:pt x="457" y="989"/>
                </a:lnTo>
                <a:lnTo>
                  <a:pt x="443" y="1007"/>
                </a:lnTo>
                <a:lnTo>
                  <a:pt x="427" y="1025"/>
                </a:lnTo>
                <a:lnTo>
                  <a:pt x="418" y="1037"/>
                </a:lnTo>
                <a:lnTo>
                  <a:pt x="409" y="1048"/>
                </a:lnTo>
                <a:lnTo>
                  <a:pt x="408" y="1050"/>
                </a:lnTo>
                <a:lnTo>
                  <a:pt x="408" y="1050"/>
                </a:lnTo>
                <a:lnTo>
                  <a:pt x="396" y="1064"/>
                </a:lnTo>
                <a:lnTo>
                  <a:pt x="383" y="1078"/>
                </a:lnTo>
                <a:lnTo>
                  <a:pt x="369" y="1095"/>
                </a:lnTo>
                <a:lnTo>
                  <a:pt x="355" y="1110"/>
                </a:lnTo>
                <a:lnTo>
                  <a:pt x="343" y="1123"/>
                </a:lnTo>
                <a:lnTo>
                  <a:pt x="332" y="1135"/>
                </a:lnTo>
                <a:lnTo>
                  <a:pt x="276" y="1062"/>
                </a:lnTo>
                <a:lnTo>
                  <a:pt x="177" y="908"/>
                </a:lnTo>
                <a:lnTo>
                  <a:pt x="94" y="745"/>
                </a:lnTo>
                <a:lnTo>
                  <a:pt x="27" y="573"/>
                </a:lnTo>
                <a:lnTo>
                  <a:pt x="0" y="483"/>
                </a:lnTo>
                <a:lnTo>
                  <a:pt x="36" y="417"/>
                </a:lnTo>
                <a:lnTo>
                  <a:pt x="65" y="348"/>
                </a:lnTo>
                <a:lnTo>
                  <a:pt x="68" y="341"/>
                </a:lnTo>
                <a:lnTo>
                  <a:pt x="71" y="333"/>
                </a:lnTo>
                <a:lnTo>
                  <a:pt x="81" y="303"/>
                </a:lnTo>
                <a:lnTo>
                  <a:pt x="90" y="273"/>
                </a:lnTo>
                <a:lnTo>
                  <a:pt x="94" y="263"/>
                </a:lnTo>
                <a:lnTo>
                  <a:pt x="97" y="252"/>
                </a:lnTo>
                <a:lnTo>
                  <a:pt x="100" y="242"/>
                </a:lnTo>
                <a:lnTo>
                  <a:pt x="102" y="232"/>
                </a:lnTo>
                <a:lnTo>
                  <a:pt x="105" y="223"/>
                </a:lnTo>
                <a:lnTo>
                  <a:pt x="106" y="214"/>
                </a:lnTo>
                <a:lnTo>
                  <a:pt x="110" y="201"/>
                </a:lnTo>
                <a:lnTo>
                  <a:pt x="112" y="189"/>
                </a:lnTo>
                <a:lnTo>
                  <a:pt x="112" y="182"/>
                </a:lnTo>
                <a:lnTo>
                  <a:pt x="114" y="177"/>
                </a:lnTo>
                <a:lnTo>
                  <a:pt x="116" y="166"/>
                </a:lnTo>
                <a:lnTo>
                  <a:pt x="119" y="153"/>
                </a:lnTo>
                <a:lnTo>
                  <a:pt x="125" y="109"/>
                </a:lnTo>
                <a:lnTo>
                  <a:pt x="129" y="64"/>
                </a:lnTo>
                <a:lnTo>
                  <a:pt x="131" y="53"/>
                </a:lnTo>
                <a:lnTo>
                  <a:pt x="131" y="41"/>
                </a:lnTo>
                <a:lnTo>
                  <a:pt x="131" y="39"/>
                </a:lnTo>
                <a:lnTo>
                  <a:pt x="131" y="35"/>
                </a:lnTo>
                <a:lnTo>
                  <a:pt x="132" y="26"/>
                </a:lnTo>
                <a:lnTo>
                  <a:pt x="132" y="17"/>
                </a:lnTo>
                <a:lnTo>
                  <a:pt x="132" y="7"/>
                </a:lnTo>
                <a:lnTo>
                  <a:pt x="132" y="0"/>
                </a:lnTo>
                <a:lnTo>
                  <a:pt x="133" y="68"/>
                </a:lnTo>
                <a:lnTo>
                  <a:pt x="145" y="204"/>
                </a:lnTo>
                <a:lnTo>
                  <a:pt x="168" y="335"/>
                </a:lnTo>
                <a:lnTo>
                  <a:pt x="201" y="464"/>
                </a:lnTo>
                <a:lnTo>
                  <a:pt x="243" y="587"/>
                </a:lnTo>
                <a:lnTo>
                  <a:pt x="295" y="706"/>
                </a:lnTo>
                <a:lnTo>
                  <a:pt x="355" y="820"/>
                </a:lnTo>
                <a:lnTo>
                  <a:pt x="425" y="929"/>
                </a:lnTo>
                <a:lnTo>
                  <a:pt x="462" y="981"/>
                </a:lnTo>
                <a:lnTo>
                  <a:pt x="462" y="98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Freeform 590">
            <a:extLst>
              <a:ext uri="{FF2B5EF4-FFF2-40B4-BE49-F238E27FC236}">
                <a16:creationId xmlns:a16="http://schemas.microsoft.com/office/drawing/2014/main" id="{88C6C486-F204-4B49-9461-8D31E9664C38}"/>
              </a:ext>
            </a:extLst>
          </p:cNvPr>
          <p:cNvSpPr>
            <a:spLocks/>
          </p:cNvSpPr>
          <p:nvPr/>
        </p:nvSpPr>
        <p:spPr bwMode="auto">
          <a:xfrm>
            <a:off x="1054017" y="3591103"/>
            <a:ext cx="160270" cy="392385"/>
          </a:xfrm>
          <a:custGeom>
            <a:avLst/>
            <a:gdLst>
              <a:gd name="T0" fmla="*/ 132 w 462"/>
              <a:gd name="T1" fmla="*/ 0 h 1135"/>
              <a:gd name="T2" fmla="*/ 132 w 462"/>
              <a:gd name="T3" fmla="*/ 7 h 1135"/>
              <a:gd name="T4" fmla="*/ 132 w 462"/>
              <a:gd name="T5" fmla="*/ 17 h 1135"/>
              <a:gd name="T6" fmla="*/ 132 w 462"/>
              <a:gd name="T7" fmla="*/ 26 h 1135"/>
              <a:gd name="T8" fmla="*/ 131 w 462"/>
              <a:gd name="T9" fmla="*/ 35 h 1135"/>
              <a:gd name="T10" fmla="*/ 131 w 462"/>
              <a:gd name="T11" fmla="*/ 39 h 1135"/>
              <a:gd name="T12" fmla="*/ 131 w 462"/>
              <a:gd name="T13" fmla="*/ 41 h 1135"/>
              <a:gd name="T14" fmla="*/ 131 w 462"/>
              <a:gd name="T15" fmla="*/ 53 h 1135"/>
              <a:gd name="T16" fmla="*/ 129 w 462"/>
              <a:gd name="T17" fmla="*/ 64 h 1135"/>
              <a:gd name="T18" fmla="*/ 125 w 462"/>
              <a:gd name="T19" fmla="*/ 109 h 1135"/>
              <a:gd name="T20" fmla="*/ 119 w 462"/>
              <a:gd name="T21" fmla="*/ 153 h 1135"/>
              <a:gd name="T22" fmla="*/ 116 w 462"/>
              <a:gd name="T23" fmla="*/ 166 h 1135"/>
              <a:gd name="T24" fmla="*/ 114 w 462"/>
              <a:gd name="T25" fmla="*/ 177 h 1135"/>
              <a:gd name="T26" fmla="*/ 112 w 462"/>
              <a:gd name="T27" fmla="*/ 182 h 1135"/>
              <a:gd name="T28" fmla="*/ 112 w 462"/>
              <a:gd name="T29" fmla="*/ 189 h 1135"/>
              <a:gd name="T30" fmla="*/ 110 w 462"/>
              <a:gd name="T31" fmla="*/ 201 h 1135"/>
              <a:gd name="T32" fmla="*/ 106 w 462"/>
              <a:gd name="T33" fmla="*/ 214 h 1135"/>
              <a:gd name="T34" fmla="*/ 105 w 462"/>
              <a:gd name="T35" fmla="*/ 223 h 1135"/>
              <a:gd name="T36" fmla="*/ 102 w 462"/>
              <a:gd name="T37" fmla="*/ 232 h 1135"/>
              <a:gd name="T38" fmla="*/ 100 w 462"/>
              <a:gd name="T39" fmla="*/ 242 h 1135"/>
              <a:gd name="T40" fmla="*/ 97 w 462"/>
              <a:gd name="T41" fmla="*/ 252 h 1135"/>
              <a:gd name="T42" fmla="*/ 94 w 462"/>
              <a:gd name="T43" fmla="*/ 263 h 1135"/>
              <a:gd name="T44" fmla="*/ 90 w 462"/>
              <a:gd name="T45" fmla="*/ 273 h 1135"/>
              <a:gd name="T46" fmla="*/ 81 w 462"/>
              <a:gd name="T47" fmla="*/ 303 h 1135"/>
              <a:gd name="T48" fmla="*/ 71 w 462"/>
              <a:gd name="T49" fmla="*/ 333 h 1135"/>
              <a:gd name="T50" fmla="*/ 65 w 462"/>
              <a:gd name="T51" fmla="*/ 348 h 1135"/>
              <a:gd name="T52" fmla="*/ 36 w 462"/>
              <a:gd name="T53" fmla="*/ 417 h 1135"/>
              <a:gd name="T54" fmla="*/ 0 w 462"/>
              <a:gd name="T55" fmla="*/ 483 h 1135"/>
              <a:gd name="T56" fmla="*/ 27 w 462"/>
              <a:gd name="T57" fmla="*/ 573 h 1135"/>
              <a:gd name="T58" fmla="*/ 94 w 462"/>
              <a:gd name="T59" fmla="*/ 745 h 1135"/>
              <a:gd name="T60" fmla="*/ 177 w 462"/>
              <a:gd name="T61" fmla="*/ 908 h 1135"/>
              <a:gd name="T62" fmla="*/ 276 w 462"/>
              <a:gd name="T63" fmla="*/ 1062 h 1135"/>
              <a:gd name="T64" fmla="*/ 332 w 462"/>
              <a:gd name="T65" fmla="*/ 1135 h 1135"/>
              <a:gd name="T66" fmla="*/ 343 w 462"/>
              <a:gd name="T67" fmla="*/ 1123 h 1135"/>
              <a:gd name="T68" fmla="*/ 355 w 462"/>
              <a:gd name="T69" fmla="*/ 1110 h 1135"/>
              <a:gd name="T70" fmla="*/ 369 w 462"/>
              <a:gd name="T71" fmla="*/ 1095 h 1135"/>
              <a:gd name="T72" fmla="*/ 383 w 462"/>
              <a:gd name="T73" fmla="*/ 1078 h 1135"/>
              <a:gd name="T74" fmla="*/ 396 w 462"/>
              <a:gd name="T75" fmla="*/ 1064 h 1135"/>
              <a:gd name="T76" fmla="*/ 408 w 462"/>
              <a:gd name="T77" fmla="*/ 1050 h 1135"/>
              <a:gd name="T78" fmla="*/ 408 w 462"/>
              <a:gd name="T79" fmla="*/ 1050 h 1135"/>
              <a:gd name="T80" fmla="*/ 409 w 462"/>
              <a:gd name="T81" fmla="*/ 1048 h 1135"/>
              <a:gd name="T82" fmla="*/ 418 w 462"/>
              <a:gd name="T83" fmla="*/ 1037 h 1135"/>
              <a:gd name="T84" fmla="*/ 427 w 462"/>
              <a:gd name="T85" fmla="*/ 1025 h 1135"/>
              <a:gd name="T86" fmla="*/ 443 w 462"/>
              <a:gd name="T87" fmla="*/ 1007 h 1135"/>
              <a:gd name="T88" fmla="*/ 457 w 462"/>
              <a:gd name="T89" fmla="*/ 989 h 1135"/>
              <a:gd name="T90" fmla="*/ 460 w 462"/>
              <a:gd name="T91" fmla="*/ 985 h 1135"/>
              <a:gd name="T92" fmla="*/ 462 w 462"/>
              <a:gd name="T93" fmla="*/ 981 h 1135"/>
              <a:gd name="T94" fmla="*/ 425 w 462"/>
              <a:gd name="T95" fmla="*/ 929 h 1135"/>
              <a:gd name="T96" fmla="*/ 355 w 462"/>
              <a:gd name="T97" fmla="*/ 820 h 1135"/>
              <a:gd name="T98" fmla="*/ 295 w 462"/>
              <a:gd name="T99" fmla="*/ 706 h 1135"/>
              <a:gd name="T100" fmla="*/ 243 w 462"/>
              <a:gd name="T101" fmla="*/ 587 h 1135"/>
              <a:gd name="T102" fmla="*/ 201 w 462"/>
              <a:gd name="T103" fmla="*/ 464 h 1135"/>
              <a:gd name="T104" fmla="*/ 168 w 462"/>
              <a:gd name="T105" fmla="*/ 335 h 1135"/>
              <a:gd name="T106" fmla="*/ 145 w 462"/>
              <a:gd name="T107" fmla="*/ 204 h 1135"/>
              <a:gd name="T108" fmla="*/ 133 w 462"/>
              <a:gd name="T109" fmla="*/ 68 h 1135"/>
              <a:gd name="T110" fmla="*/ 132 w 462"/>
              <a:gd name="T111" fmla="*/ 0 h 1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62" h="1135">
                <a:moveTo>
                  <a:pt x="132" y="0"/>
                </a:moveTo>
                <a:lnTo>
                  <a:pt x="132" y="7"/>
                </a:lnTo>
                <a:lnTo>
                  <a:pt x="132" y="17"/>
                </a:lnTo>
                <a:lnTo>
                  <a:pt x="132" y="26"/>
                </a:lnTo>
                <a:lnTo>
                  <a:pt x="131" y="35"/>
                </a:lnTo>
                <a:lnTo>
                  <a:pt x="131" y="39"/>
                </a:lnTo>
                <a:lnTo>
                  <a:pt x="131" y="41"/>
                </a:lnTo>
                <a:lnTo>
                  <a:pt x="131" y="53"/>
                </a:lnTo>
                <a:lnTo>
                  <a:pt x="129" y="64"/>
                </a:lnTo>
                <a:lnTo>
                  <a:pt x="125" y="109"/>
                </a:lnTo>
                <a:lnTo>
                  <a:pt x="119" y="153"/>
                </a:lnTo>
                <a:lnTo>
                  <a:pt x="116" y="166"/>
                </a:lnTo>
                <a:lnTo>
                  <a:pt x="114" y="177"/>
                </a:lnTo>
                <a:lnTo>
                  <a:pt x="112" y="182"/>
                </a:lnTo>
                <a:lnTo>
                  <a:pt x="112" y="189"/>
                </a:lnTo>
                <a:lnTo>
                  <a:pt x="110" y="201"/>
                </a:lnTo>
                <a:lnTo>
                  <a:pt x="106" y="214"/>
                </a:lnTo>
                <a:lnTo>
                  <a:pt x="105" y="223"/>
                </a:lnTo>
                <a:lnTo>
                  <a:pt x="102" y="232"/>
                </a:lnTo>
                <a:lnTo>
                  <a:pt x="100" y="242"/>
                </a:lnTo>
                <a:lnTo>
                  <a:pt x="97" y="252"/>
                </a:lnTo>
                <a:lnTo>
                  <a:pt x="94" y="263"/>
                </a:lnTo>
                <a:lnTo>
                  <a:pt x="90" y="273"/>
                </a:lnTo>
                <a:lnTo>
                  <a:pt x="81" y="303"/>
                </a:lnTo>
                <a:lnTo>
                  <a:pt x="71" y="333"/>
                </a:lnTo>
                <a:lnTo>
                  <a:pt x="65" y="348"/>
                </a:lnTo>
                <a:lnTo>
                  <a:pt x="36" y="417"/>
                </a:lnTo>
                <a:lnTo>
                  <a:pt x="0" y="483"/>
                </a:lnTo>
                <a:lnTo>
                  <a:pt x="27" y="573"/>
                </a:lnTo>
                <a:lnTo>
                  <a:pt x="94" y="745"/>
                </a:lnTo>
                <a:lnTo>
                  <a:pt x="177" y="908"/>
                </a:lnTo>
                <a:lnTo>
                  <a:pt x="276" y="1062"/>
                </a:lnTo>
                <a:lnTo>
                  <a:pt x="332" y="1135"/>
                </a:lnTo>
                <a:lnTo>
                  <a:pt x="343" y="1123"/>
                </a:lnTo>
                <a:lnTo>
                  <a:pt x="355" y="1110"/>
                </a:lnTo>
                <a:lnTo>
                  <a:pt x="369" y="1095"/>
                </a:lnTo>
                <a:lnTo>
                  <a:pt x="383" y="1078"/>
                </a:lnTo>
                <a:lnTo>
                  <a:pt x="396" y="1064"/>
                </a:lnTo>
                <a:lnTo>
                  <a:pt x="408" y="1050"/>
                </a:lnTo>
                <a:lnTo>
                  <a:pt x="408" y="1050"/>
                </a:lnTo>
                <a:lnTo>
                  <a:pt x="409" y="1048"/>
                </a:lnTo>
                <a:lnTo>
                  <a:pt x="418" y="1037"/>
                </a:lnTo>
                <a:lnTo>
                  <a:pt x="427" y="1025"/>
                </a:lnTo>
                <a:lnTo>
                  <a:pt x="443" y="1007"/>
                </a:lnTo>
                <a:lnTo>
                  <a:pt x="457" y="989"/>
                </a:lnTo>
                <a:lnTo>
                  <a:pt x="460" y="985"/>
                </a:lnTo>
                <a:lnTo>
                  <a:pt x="462" y="981"/>
                </a:lnTo>
                <a:lnTo>
                  <a:pt x="425" y="929"/>
                </a:lnTo>
                <a:lnTo>
                  <a:pt x="355" y="820"/>
                </a:lnTo>
                <a:lnTo>
                  <a:pt x="295" y="706"/>
                </a:lnTo>
                <a:lnTo>
                  <a:pt x="243" y="587"/>
                </a:lnTo>
                <a:lnTo>
                  <a:pt x="201" y="464"/>
                </a:lnTo>
                <a:lnTo>
                  <a:pt x="168" y="335"/>
                </a:lnTo>
                <a:lnTo>
                  <a:pt x="145" y="204"/>
                </a:lnTo>
                <a:lnTo>
                  <a:pt x="133" y="68"/>
                </a:lnTo>
                <a:lnTo>
                  <a:pt x="132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B13A79B5-6223-4D39-8CA0-378BE917EE55}"/>
              </a:ext>
            </a:extLst>
          </p:cNvPr>
          <p:cNvSpPr>
            <a:spLocks/>
          </p:cNvSpPr>
          <p:nvPr/>
        </p:nvSpPr>
        <p:spPr bwMode="auto">
          <a:xfrm>
            <a:off x="1099612" y="3586957"/>
            <a:ext cx="4389841" cy="571998"/>
          </a:xfrm>
          <a:custGeom>
            <a:avLst/>
            <a:gdLst>
              <a:gd name="connsiteX0" fmla="*/ 0 w 3941813"/>
              <a:gd name="connsiteY0" fmla="*/ 0 h 571998"/>
              <a:gd name="connsiteX1" fmla="*/ 228336 w 3941813"/>
              <a:gd name="connsiteY1" fmla="*/ 0 h 571998"/>
              <a:gd name="connsiteX2" fmla="*/ 228336 w 3941813"/>
              <a:gd name="connsiteY2" fmla="*/ 1035 h 571998"/>
              <a:gd name="connsiteX3" fmla="*/ 228336 w 3941813"/>
              <a:gd name="connsiteY3" fmla="*/ 2070 h 571998"/>
              <a:gd name="connsiteX4" fmla="*/ 228336 w 3941813"/>
              <a:gd name="connsiteY4" fmla="*/ 3450 h 571998"/>
              <a:gd name="connsiteX5" fmla="*/ 228336 w 3941813"/>
              <a:gd name="connsiteY5" fmla="*/ 4485 h 571998"/>
              <a:gd name="connsiteX6" fmla="*/ 228336 w 3941813"/>
              <a:gd name="connsiteY6" fmla="*/ 6555 h 571998"/>
              <a:gd name="connsiteX7" fmla="*/ 228336 w 3941813"/>
              <a:gd name="connsiteY7" fmla="*/ 8625 h 571998"/>
              <a:gd name="connsiteX8" fmla="*/ 228336 w 3941813"/>
              <a:gd name="connsiteY8" fmla="*/ 13110 h 571998"/>
              <a:gd name="connsiteX9" fmla="*/ 228681 w 3941813"/>
              <a:gd name="connsiteY9" fmla="*/ 17595 h 571998"/>
              <a:gd name="connsiteX10" fmla="*/ 228681 w 3941813"/>
              <a:gd name="connsiteY10" fmla="*/ 21045 h 571998"/>
              <a:gd name="connsiteX11" fmla="*/ 229372 w 3941813"/>
              <a:gd name="connsiteY11" fmla="*/ 24495 h 571998"/>
              <a:gd name="connsiteX12" fmla="*/ 229561 w 3941813"/>
              <a:gd name="connsiteY12" fmla="*/ 29949 h 571998"/>
              <a:gd name="connsiteX13" fmla="*/ 230860 w 3941813"/>
              <a:gd name="connsiteY13" fmla="*/ 43059 h 571998"/>
              <a:gd name="connsiteX14" fmla="*/ 231099 w 3941813"/>
              <a:gd name="connsiteY14" fmla="*/ 44849 h 571998"/>
              <a:gd name="connsiteX15" fmla="*/ 231445 w 3941813"/>
              <a:gd name="connsiteY15" fmla="*/ 47954 h 571998"/>
              <a:gd name="connsiteX16" fmla="*/ 231790 w 3941813"/>
              <a:gd name="connsiteY16" fmla="*/ 51059 h 571998"/>
              <a:gd name="connsiteX17" fmla="*/ 232439 w 3941813"/>
              <a:gd name="connsiteY17" fmla="*/ 55431 h 571998"/>
              <a:gd name="connsiteX18" fmla="*/ 237460 w 3941813"/>
              <a:gd name="connsiteY18" fmla="*/ 78594 h 571998"/>
              <a:gd name="connsiteX19" fmla="*/ 239935 w 3941813"/>
              <a:gd name="connsiteY19" fmla="*/ 88754 h 571998"/>
              <a:gd name="connsiteX20" fmla="*/ 249062 w 3941813"/>
              <a:gd name="connsiteY20" fmla="*/ 117988 h 571998"/>
              <a:gd name="connsiteX21" fmla="*/ 258766 w 3941813"/>
              <a:gd name="connsiteY21" fmla="*/ 141560 h 571998"/>
              <a:gd name="connsiteX22" fmla="*/ 260462 w 3941813"/>
              <a:gd name="connsiteY22" fmla="*/ 145242 h 571998"/>
              <a:gd name="connsiteX23" fmla="*/ 261844 w 3941813"/>
              <a:gd name="connsiteY23" fmla="*/ 148347 h 571998"/>
              <a:gd name="connsiteX24" fmla="*/ 263571 w 3941813"/>
              <a:gd name="connsiteY24" fmla="*/ 152142 h 571998"/>
              <a:gd name="connsiteX25" fmla="*/ 265643 w 3941813"/>
              <a:gd name="connsiteY25" fmla="*/ 155592 h 571998"/>
              <a:gd name="connsiteX26" fmla="*/ 267371 w 3941813"/>
              <a:gd name="connsiteY26" fmla="*/ 158697 h 571998"/>
              <a:gd name="connsiteX27" fmla="*/ 269060 w 3941813"/>
              <a:gd name="connsiteY27" fmla="*/ 162072 h 571998"/>
              <a:gd name="connsiteX28" fmla="*/ 276558 w 3941813"/>
              <a:gd name="connsiteY28" fmla="*/ 175613 h 571998"/>
              <a:gd name="connsiteX29" fmla="*/ 277043 w 3941813"/>
              <a:gd name="connsiteY29" fmla="*/ 176291 h 571998"/>
              <a:gd name="connsiteX30" fmla="*/ 278368 w 3941813"/>
              <a:gd name="connsiteY30" fmla="*/ 178791 h 571998"/>
              <a:gd name="connsiteX31" fmla="*/ 295536 w 3941813"/>
              <a:gd name="connsiteY31" fmla="*/ 204348 h 571998"/>
              <a:gd name="connsiteX32" fmla="*/ 296042 w 3941813"/>
              <a:gd name="connsiteY32" fmla="*/ 204926 h 571998"/>
              <a:gd name="connsiteX33" fmla="*/ 298303 w 3941813"/>
              <a:gd name="connsiteY33" fmla="*/ 207936 h 571998"/>
              <a:gd name="connsiteX34" fmla="*/ 316635 w 3941813"/>
              <a:gd name="connsiteY34" fmla="*/ 230146 h 571998"/>
              <a:gd name="connsiteX35" fmla="*/ 318158 w 3941813"/>
              <a:gd name="connsiteY35" fmla="*/ 231823 h 571998"/>
              <a:gd name="connsiteX36" fmla="*/ 341295 w 3941813"/>
              <a:gd name="connsiteY36" fmla="*/ 254260 h 571998"/>
              <a:gd name="connsiteX37" fmla="*/ 364855 w 3941813"/>
              <a:gd name="connsiteY37" fmla="*/ 274566 h 571998"/>
              <a:gd name="connsiteX38" fmla="*/ 383255 w 3941813"/>
              <a:gd name="connsiteY38" fmla="*/ 287072 h 571998"/>
              <a:gd name="connsiteX39" fmla="*/ 390494 w 3941813"/>
              <a:gd name="connsiteY39" fmla="*/ 291862 h 571998"/>
              <a:gd name="connsiteX40" fmla="*/ 396550 w 3941813"/>
              <a:gd name="connsiteY40" fmla="*/ 295622 h 571998"/>
              <a:gd name="connsiteX41" fmla="*/ 409034 w 3941813"/>
              <a:gd name="connsiteY41" fmla="*/ 302598 h 571998"/>
              <a:gd name="connsiteX42" fmla="*/ 419364 w 3941813"/>
              <a:gd name="connsiteY42" fmla="*/ 308079 h 571998"/>
              <a:gd name="connsiteX43" fmla="*/ 431109 w 3941813"/>
              <a:gd name="connsiteY43" fmla="*/ 313598 h 571998"/>
              <a:gd name="connsiteX44" fmla="*/ 433413 w 3941813"/>
              <a:gd name="connsiteY44" fmla="*/ 314749 h 571998"/>
              <a:gd name="connsiteX45" fmla="*/ 445124 w 3941813"/>
              <a:gd name="connsiteY45" fmla="*/ 319611 h 571998"/>
              <a:gd name="connsiteX46" fmla="*/ 450799 w 3941813"/>
              <a:gd name="connsiteY46" fmla="*/ 321878 h 571998"/>
              <a:gd name="connsiteX47" fmla="*/ 462312 w 3941813"/>
              <a:gd name="connsiteY47" fmla="*/ 325820 h 571998"/>
              <a:gd name="connsiteX48" fmla="*/ 480775 w 3941813"/>
              <a:gd name="connsiteY48" fmla="*/ 331449 h 571998"/>
              <a:gd name="connsiteX49" fmla="*/ 490525 w 3941813"/>
              <a:gd name="connsiteY49" fmla="*/ 333953 h 571998"/>
              <a:gd name="connsiteX50" fmla="*/ 499752 w 3941813"/>
              <a:gd name="connsiteY50" fmla="*/ 335946 h 571998"/>
              <a:gd name="connsiteX51" fmla="*/ 520232 w 3941813"/>
              <a:gd name="connsiteY51" fmla="*/ 340163 h 571998"/>
              <a:gd name="connsiteX52" fmla="*/ 554124 w 3941813"/>
              <a:gd name="connsiteY52" fmla="*/ 343209 h 571998"/>
              <a:gd name="connsiteX53" fmla="*/ 555122 w 3941813"/>
              <a:gd name="connsiteY53" fmla="*/ 343268 h 571998"/>
              <a:gd name="connsiteX54" fmla="*/ 555467 w 3941813"/>
              <a:gd name="connsiteY54" fmla="*/ 343294 h 571998"/>
              <a:gd name="connsiteX55" fmla="*/ 572739 w 3941813"/>
              <a:gd name="connsiteY55" fmla="*/ 343958 h 571998"/>
              <a:gd name="connsiteX56" fmla="*/ 3862707 w 3941813"/>
              <a:gd name="connsiteY56" fmla="*/ 343958 h 571998"/>
              <a:gd name="connsiteX57" fmla="*/ 3941813 w 3941813"/>
              <a:gd name="connsiteY57" fmla="*/ 343958 h 571998"/>
              <a:gd name="connsiteX58" fmla="*/ 3941813 w 3941813"/>
              <a:gd name="connsiteY58" fmla="*/ 388462 h 571998"/>
              <a:gd name="connsiteX59" fmla="*/ 3940777 w 3941813"/>
              <a:gd name="connsiteY59" fmla="*/ 407437 h 571998"/>
              <a:gd name="connsiteX60" fmla="*/ 3933868 w 3941813"/>
              <a:gd name="connsiteY60" fmla="*/ 442971 h 571998"/>
              <a:gd name="connsiteX61" fmla="*/ 3920050 w 3941813"/>
              <a:gd name="connsiteY61" fmla="*/ 476090 h 571998"/>
              <a:gd name="connsiteX62" fmla="*/ 3900015 w 3941813"/>
              <a:gd name="connsiteY62" fmla="*/ 505415 h 571998"/>
              <a:gd name="connsiteX63" fmla="*/ 3875143 w 3941813"/>
              <a:gd name="connsiteY63" fmla="*/ 530254 h 571998"/>
              <a:gd name="connsiteX64" fmla="*/ 3846126 w 3941813"/>
              <a:gd name="connsiteY64" fmla="*/ 549919 h 571998"/>
              <a:gd name="connsiteX65" fmla="*/ 3812964 w 3941813"/>
              <a:gd name="connsiteY65" fmla="*/ 563718 h 571998"/>
              <a:gd name="connsiteX66" fmla="*/ 3777038 w 3941813"/>
              <a:gd name="connsiteY66" fmla="*/ 570963 h 571998"/>
              <a:gd name="connsiteX67" fmla="*/ 3758385 w 3941813"/>
              <a:gd name="connsiteY67" fmla="*/ 571998 h 571998"/>
              <a:gd name="connsiteX68" fmla="*/ 572739 w 3941813"/>
              <a:gd name="connsiteY68" fmla="*/ 571998 h 571998"/>
              <a:gd name="connsiteX69" fmla="*/ 543032 w 3941813"/>
              <a:gd name="connsiteY69" fmla="*/ 571308 h 571998"/>
              <a:gd name="connsiteX70" fmla="*/ 485343 w 3941813"/>
              <a:gd name="connsiteY70" fmla="*/ 565788 h 571998"/>
              <a:gd name="connsiteX71" fmla="*/ 429382 w 3941813"/>
              <a:gd name="connsiteY71" fmla="*/ 554059 h 571998"/>
              <a:gd name="connsiteX72" fmla="*/ 375493 w 3941813"/>
              <a:gd name="connsiteY72" fmla="*/ 537499 h 571998"/>
              <a:gd name="connsiteX73" fmla="*/ 324023 w 3941813"/>
              <a:gd name="connsiteY73" fmla="*/ 515419 h 571998"/>
              <a:gd name="connsiteX74" fmla="*/ 275661 w 3941813"/>
              <a:gd name="connsiteY74" fmla="*/ 489200 h 571998"/>
              <a:gd name="connsiteX75" fmla="*/ 229718 w 3941813"/>
              <a:gd name="connsiteY75" fmla="*/ 458495 h 571998"/>
              <a:gd name="connsiteX76" fmla="*/ 187574 w 3941813"/>
              <a:gd name="connsiteY76" fmla="*/ 423306 h 571998"/>
              <a:gd name="connsiteX77" fmla="*/ 148539 w 3941813"/>
              <a:gd name="connsiteY77" fmla="*/ 384667 h 571998"/>
              <a:gd name="connsiteX78" fmla="*/ 113650 w 3941813"/>
              <a:gd name="connsiteY78" fmla="*/ 342233 h 571998"/>
              <a:gd name="connsiteX79" fmla="*/ 82906 w 3941813"/>
              <a:gd name="connsiteY79" fmla="*/ 296349 h 571998"/>
              <a:gd name="connsiteX80" fmla="*/ 56307 w 3941813"/>
              <a:gd name="connsiteY80" fmla="*/ 248050 h 571998"/>
              <a:gd name="connsiteX81" fmla="*/ 34544 w 3941813"/>
              <a:gd name="connsiteY81" fmla="*/ 196646 h 571998"/>
              <a:gd name="connsiteX82" fmla="*/ 17963 w 3941813"/>
              <a:gd name="connsiteY82" fmla="*/ 143172 h 571998"/>
              <a:gd name="connsiteX83" fmla="*/ 6218 w 3941813"/>
              <a:gd name="connsiteY83" fmla="*/ 87283 h 571998"/>
              <a:gd name="connsiteX84" fmla="*/ 346 w 3941813"/>
              <a:gd name="connsiteY84" fmla="*/ 29669 h 57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941813" h="571998">
                <a:moveTo>
                  <a:pt x="0" y="0"/>
                </a:moveTo>
                <a:lnTo>
                  <a:pt x="228336" y="0"/>
                </a:lnTo>
                <a:lnTo>
                  <a:pt x="228336" y="1035"/>
                </a:lnTo>
                <a:lnTo>
                  <a:pt x="228336" y="2070"/>
                </a:lnTo>
                <a:lnTo>
                  <a:pt x="228336" y="3450"/>
                </a:lnTo>
                <a:lnTo>
                  <a:pt x="228336" y="4485"/>
                </a:lnTo>
                <a:lnTo>
                  <a:pt x="228336" y="6555"/>
                </a:lnTo>
                <a:lnTo>
                  <a:pt x="228336" y="8625"/>
                </a:lnTo>
                <a:lnTo>
                  <a:pt x="228336" y="13110"/>
                </a:lnTo>
                <a:lnTo>
                  <a:pt x="228681" y="17595"/>
                </a:lnTo>
                <a:lnTo>
                  <a:pt x="228681" y="21045"/>
                </a:lnTo>
                <a:lnTo>
                  <a:pt x="229372" y="24495"/>
                </a:lnTo>
                <a:lnTo>
                  <a:pt x="229561" y="29949"/>
                </a:lnTo>
                <a:lnTo>
                  <a:pt x="230860" y="43059"/>
                </a:lnTo>
                <a:lnTo>
                  <a:pt x="231099" y="44849"/>
                </a:lnTo>
                <a:lnTo>
                  <a:pt x="231445" y="47954"/>
                </a:lnTo>
                <a:lnTo>
                  <a:pt x="231790" y="51059"/>
                </a:lnTo>
                <a:lnTo>
                  <a:pt x="232439" y="55431"/>
                </a:lnTo>
                <a:lnTo>
                  <a:pt x="237460" y="78594"/>
                </a:lnTo>
                <a:lnTo>
                  <a:pt x="239935" y="88754"/>
                </a:lnTo>
                <a:lnTo>
                  <a:pt x="249062" y="117988"/>
                </a:lnTo>
                <a:lnTo>
                  <a:pt x="258766" y="141560"/>
                </a:lnTo>
                <a:lnTo>
                  <a:pt x="260462" y="145242"/>
                </a:lnTo>
                <a:lnTo>
                  <a:pt x="261844" y="148347"/>
                </a:lnTo>
                <a:lnTo>
                  <a:pt x="263571" y="152142"/>
                </a:lnTo>
                <a:lnTo>
                  <a:pt x="265643" y="155592"/>
                </a:lnTo>
                <a:lnTo>
                  <a:pt x="267371" y="158697"/>
                </a:lnTo>
                <a:lnTo>
                  <a:pt x="269060" y="162072"/>
                </a:lnTo>
                <a:lnTo>
                  <a:pt x="276558" y="175613"/>
                </a:lnTo>
                <a:lnTo>
                  <a:pt x="277043" y="176291"/>
                </a:lnTo>
                <a:lnTo>
                  <a:pt x="278368" y="178791"/>
                </a:lnTo>
                <a:lnTo>
                  <a:pt x="295536" y="204348"/>
                </a:lnTo>
                <a:lnTo>
                  <a:pt x="296042" y="204926"/>
                </a:lnTo>
                <a:lnTo>
                  <a:pt x="298303" y="207936"/>
                </a:lnTo>
                <a:lnTo>
                  <a:pt x="316635" y="230146"/>
                </a:lnTo>
                <a:lnTo>
                  <a:pt x="318158" y="231823"/>
                </a:lnTo>
                <a:lnTo>
                  <a:pt x="341295" y="254260"/>
                </a:lnTo>
                <a:lnTo>
                  <a:pt x="364855" y="274566"/>
                </a:lnTo>
                <a:lnTo>
                  <a:pt x="383255" y="287072"/>
                </a:lnTo>
                <a:lnTo>
                  <a:pt x="390494" y="291862"/>
                </a:lnTo>
                <a:lnTo>
                  <a:pt x="396550" y="295622"/>
                </a:lnTo>
                <a:lnTo>
                  <a:pt x="409034" y="302598"/>
                </a:lnTo>
                <a:lnTo>
                  <a:pt x="419364" y="308079"/>
                </a:lnTo>
                <a:lnTo>
                  <a:pt x="431109" y="313598"/>
                </a:lnTo>
                <a:lnTo>
                  <a:pt x="433413" y="314749"/>
                </a:lnTo>
                <a:lnTo>
                  <a:pt x="445124" y="319611"/>
                </a:lnTo>
                <a:lnTo>
                  <a:pt x="450799" y="321878"/>
                </a:lnTo>
                <a:lnTo>
                  <a:pt x="462312" y="325820"/>
                </a:lnTo>
                <a:lnTo>
                  <a:pt x="480775" y="331449"/>
                </a:lnTo>
                <a:lnTo>
                  <a:pt x="490525" y="333953"/>
                </a:lnTo>
                <a:lnTo>
                  <a:pt x="499752" y="335946"/>
                </a:lnTo>
                <a:lnTo>
                  <a:pt x="520232" y="340163"/>
                </a:lnTo>
                <a:lnTo>
                  <a:pt x="554124" y="343209"/>
                </a:lnTo>
                <a:lnTo>
                  <a:pt x="555122" y="343268"/>
                </a:lnTo>
                <a:lnTo>
                  <a:pt x="555467" y="343294"/>
                </a:lnTo>
                <a:lnTo>
                  <a:pt x="572739" y="343958"/>
                </a:lnTo>
                <a:lnTo>
                  <a:pt x="3862707" y="343958"/>
                </a:lnTo>
                <a:lnTo>
                  <a:pt x="3941813" y="343958"/>
                </a:lnTo>
                <a:lnTo>
                  <a:pt x="3941813" y="388462"/>
                </a:lnTo>
                <a:lnTo>
                  <a:pt x="3940777" y="407437"/>
                </a:lnTo>
                <a:lnTo>
                  <a:pt x="3933868" y="442971"/>
                </a:lnTo>
                <a:lnTo>
                  <a:pt x="3920050" y="476090"/>
                </a:lnTo>
                <a:lnTo>
                  <a:pt x="3900015" y="505415"/>
                </a:lnTo>
                <a:lnTo>
                  <a:pt x="3875143" y="530254"/>
                </a:lnTo>
                <a:lnTo>
                  <a:pt x="3846126" y="549919"/>
                </a:lnTo>
                <a:lnTo>
                  <a:pt x="3812964" y="563718"/>
                </a:lnTo>
                <a:lnTo>
                  <a:pt x="3777038" y="570963"/>
                </a:lnTo>
                <a:lnTo>
                  <a:pt x="3758385" y="571998"/>
                </a:lnTo>
                <a:lnTo>
                  <a:pt x="572739" y="571998"/>
                </a:lnTo>
                <a:lnTo>
                  <a:pt x="543032" y="571308"/>
                </a:lnTo>
                <a:lnTo>
                  <a:pt x="485343" y="565788"/>
                </a:lnTo>
                <a:lnTo>
                  <a:pt x="429382" y="554059"/>
                </a:lnTo>
                <a:lnTo>
                  <a:pt x="375493" y="537499"/>
                </a:lnTo>
                <a:lnTo>
                  <a:pt x="324023" y="515419"/>
                </a:lnTo>
                <a:lnTo>
                  <a:pt x="275661" y="489200"/>
                </a:lnTo>
                <a:lnTo>
                  <a:pt x="229718" y="458495"/>
                </a:lnTo>
                <a:lnTo>
                  <a:pt x="187574" y="423306"/>
                </a:lnTo>
                <a:lnTo>
                  <a:pt x="148539" y="384667"/>
                </a:lnTo>
                <a:lnTo>
                  <a:pt x="113650" y="342233"/>
                </a:lnTo>
                <a:lnTo>
                  <a:pt x="82906" y="296349"/>
                </a:lnTo>
                <a:lnTo>
                  <a:pt x="56307" y="248050"/>
                </a:lnTo>
                <a:lnTo>
                  <a:pt x="34544" y="196646"/>
                </a:lnTo>
                <a:lnTo>
                  <a:pt x="17963" y="143172"/>
                </a:lnTo>
                <a:lnTo>
                  <a:pt x="6218" y="87283"/>
                </a:lnTo>
                <a:lnTo>
                  <a:pt x="346" y="2966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04" name="Freeform 585">
            <a:extLst>
              <a:ext uri="{FF2B5EF4-FFF2-40B4-BE49-F238E27FC236}">
                <a16:creationId xmlns:a16="http://schemas.microsoft.com/office/drawing/2014/main" id="{02F69E37-6DEF-4F6D-9E8B-2C604DB3CD46}"/>
              </a:ext>
            </a:extLst>
          </p:cNvPr>
          <p:cNvSpPr>
            <a:spLocks/>
          </p:cNvSpPr>
          <p:nvPr/>
        </p:nvSpPr>
        <p:spPr bwMode="auto">
          <a:xfrm>
            <a:off x="410174" y="3241548"/>
            <a:ext cx="689438" cy="68943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1"/>
              <a:t>3</a:t>
            </a:r>
          </a:p>
        </p:txBody>
      </p:sp>
      <p:sp>
        <p:nvSpPr>
          <p:cNvPr id="53" name="Freeform 588">
            <a:extLst>
              <a:ext uri="{FF2B5EF4-FFF2-40B4-BE49-F238E27FC236}">
                <a16:creationId xmlns:a16="http://schemas.microsoft.com/office/drawing/2014/main" id="{B99803D2-C1FC-4302-9057-141EBD8CF69F}"/>
              </a:ext>
            </a:extLst>
          </p:cNvPr>
          <p:cNvSpPr>
            <a:spLocks/>
          </p:cNvSpPr>
          <p:nvPr/>
        </p:nvSpPr>
        <p:spPr bwMode="auto">
          <a:xfrm>
            <a:off x="182204" y="1361650"/>
            <a:ext cx="1145378" cy="1143996"/>
          </a:xfrm>
          <a:custGeom>
            <a:avLst/>
            <a:gdLst>
              <a:gd name="T0" fmla="*/ 1573 w 3316"/>
              <a:gd name="T1" fmla="*/ 2 h 3316"/>
              <a:gd name="T2" fmla="*/ 1243 w 3316"/>
              <a:gd name="T3" fmla="*/ 52 h 3316"/>
              <a:gd name="T4" fmla="*/ 939 w 3316"/>
              <a:gd name="T5" fmla="*/ 162 h 3316"/>
              <a:gd name="T6" fmla="*/ 665 w 3316"/>
              <a:gd name="T7" fmla="*/ 328 h 3316"/>
              <a:gd name="T8" fmla="*/ 431 w 3316"/>
              <a:gd name="T9" fmla="*/ 542 h 3316"/>
              <a:gd name="T10" fmla="*/ 240 w 3316"/>
              <a:gd name="T11" fmla="*/ 797 h 3316"/>
              <a:gd name="T12" fmla="*/ 100 w 3316"/>
              <a:gd name="T13" fmla="*/ 1088 h 3316"/>
              <a:gd name="T14" fmla="*/ 19 w 3316"/>
              <a:gd name="T15" fmla="*/ 1405 h 3316"/>
              <a:gd name="T16" fmla="*/ 0 w 3316"/>
              <a:gd name="T17" fmla="*/ 1658 h 3316"/>
              <a:gd name="T18" fmla="*/ 19 w 3316"/>
              <a:gd name="T19" fmla="*/ 1911 h 3316"/>
              <a:gd name="T20" fmla="*/ 100 w 3316"/>
              <a:gd name="T21" fmla="*/ 2228 h 3316"/>
              <a:gd name="T22" fmla="*/ 240 w 3316"/>
              <a:gd name="T23" fmla="*/ 2517 h 3316"/>
              <a:gd name="T24" fmla="*/ 431 w 3316"/>
              <a:gd name="T25" fmla="*/ 2773 h 3316"/>
              <a:gd name="T26" fmla="*/ 665 w 3316"/>
              <a:gd name="T27" fmla="*/ 2987 h 3316"/>
              <a:gd name="T28" fmla="*/ 939 w 3316"/>
              <a:gd name="T29" fmla="*/ 3152 h 3316"/>
              <a:gd name="T30" fmla="*/ 1243 w 3316"/>
              <a:gd name="T31" fmla="*/ 3264 h 3316"/>
              <a:gd name="T32" fmla="*/ 1573 w 3316"/>
              <a:gd name="T33" fmla="*/ 3314 h 3316"/>
              <a:gd name="T34" fmla="*/ 1744 w 3316"/>
              <a:gd name="T35" fmla="*/ 3314 h 3316"/>
              <a:gd name="T36" fmla="*/ 2073 w 3316"/>
              <a:gd name="T37" fmla="*/ 3264 h 3316"/>
              <a:gd name="T38" fmla="*/ 2378 w 3316"/>
              <a:gd name="T39" fmla="*/ 3152 h 3316"/>
              <a:gd name="T40" fmla="*/ 2650 w 3316"/>
              <a:gd name="T41" fmla="*/ 2987 h 3316"/>
              <a:gd name="T42" fmla="*/ 2886 w 3316"/>
              <a:gd name="T43" fmla="*/ 2773 h 3316"/>
              <a:gd name="T44" fmla="*/ 3076 w 3316"/>
              <a:gd name="T45" fmla="*/ 2517 h 3316"/>
              <a:gd name="T46" fmla="*/ 3216 w 3316"/>
              <a:gd name="T47" fmla="*/ 2228 h 3316"/>
              <a:gd name="T48" fmla="*/ 3298 w 3316"/>
              <a:gd name="T49" fmla="*/ 1911 h 3316"/>
              <a:gd name="T50" fmla="*/ 3316 w 3316"/>
              <a:gd name="T51" fmla="*/ 1658 h 3316"/>
              <a:gd name="T52" fmla="*/ 3298 w 3316"/>
              <a:gd name="T53" fmla="*/ 1405 h 3316"/>
              <a:gd name="T54" fmla="*/ 3216 w 3316"/>
              <a:gd name="T55" fmla="*/ 1088 h 3316"/>
              <a:gd name="T56" fmla="*/ 3076 w 3316"/>
              <a:gd name="T57" fmla="*/ 797 h 3316"/>
              <a:gd name="T58" fmla="*/ 2886 w 3316"/>
              <a:gd name="T59" fmla="*/ 542 h 3316"/>
              <a:gd name="T60" fmla="*/ 2650 w 3316"/>
              <a:gd name="T61" fmla="*/ 328 h 3316"/>
              <a:gd name="T62" fmla="*/ 2378 w 3316"/>
              <a:gd name="T63" fmla="*/ 162 h 3316"/>
              <a:gd name="T64" fmla="*/ 2073 w 3316"/>
              <a:gd name="T65" fmla="*/ 52 h 3316"/>
              <a:gd name="T66" fmla="*/ 1744 w 3316"/>
              <a:gd name="T67" fmla="*/ 2 h 3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316" h="3316">
                <a:moveTo>
                  <a:pt x="1658" y="0"/>
                </a:moveTo>
                <a:lnTo>
                  <a:pt x="1573" y="2"/>
                </a:lnTo>
                <a:lnTo>
                  <a:pt x="1405" y="18"/>
                </a:lnTo>
                <a:lnTo>
                  <a:pt x="1243" y="52"/>
                </a:lnTo>
                <a:lnTo>
                  <a:pt x="1088" y="100"/>
                </a:lnTo>
                <a:lnTo>
                  <a:pt x="939" y="162"/>
                </a:lnTo>
                <a:lnTo>
                  <a:pt x="798" y="239"/>
                </a:lnTo>
                <a:lnTo>
                  <a:pt x="665" y="328"/>
                </a:lnTo>
                <a:lnTo>
                  <a:pt x="542" y="431"/>
                </a:lnTo>
                <a:lnTo>
                  <a:pt x="431" y="542"/>
                </a:lnTo>
                <a:lnTo>
                  <a:pt x="328" y="665"/>
                </a:lnTo>
                <a:lnTo>
                  <a:pt x="240" y="797"/>
                </a:lnTo>
                <a:lnTo>
                  <a:pt x="162" y="939"/>
                </a:lnTo>
                <a:lnTo>
                  <a:pt x="100" y="1088"/>
                </a:lnTo>
                <a:lnTo>
                  <a:pt x="52" y="1243"/>
                </a:lnTo>
                <a:lnTo>
                  <a:pt x="19" y="1405"/>
                </a:lnTo>
                <a:lnTo>
                  <a:pt x="2" y="1572"/>
                </a:lnTo>
                <a:lnTo>
                  <a:pt x="0" y="1658"/>
                </a:lnTo>
                <a:lnTo>
                  <a:pt x="2" y="1744"/>
                </a:lnTo>
                <a:lnTo>
                  <a:pt x="19" y="1911"/>
                </a:lnTo>
                <a:lnTo>
                  <a:pt x="52" y="2073"/>
                </a:lnTo>
                <a:lnTo>
                  <a:pt x="100" y="2228"/>
                </a:lnTo>
                <a:lnTo>
                  <a:pt x="162" y="2377"/>
                </a:lnTo>
                <a:lnTo>
                  <a:pt x="240" y="2517"/>
                </a:lnTo>
                <a:lnTo>
                  <a:pt x="328" y="2650"/>
                </a:lnTo>
                <a:lnTo>
                  <a:pt x="431" y="2773"/>
                </a:lnTo>
                <a:lnTo>
                  <a:pt x="542" y="2885"/>
                </a:lnTo>
                <a:lnTo>
                  <a:pt x="665" y="2987"/>
                </a:lnTo>
                <a:lnTo>
                  <a:pt x="798" y="3076"/>
                </a:lnTo>
                <a:lnTo>
                  <a:pt x="939" y="3152"/>
                </a:lnTo>
                <a:lnTo>
                  <a:pt x="1088" y="3216"/>
                </a:lnTo>
                <a:lnTo>
                  <a:pt x="1243" y="3264"/>
                </a:lnTo>
                <a:lnTo>
                  <a:pt x="1405" y="3298"/>
                </a:lnTo>
                <a:lnTo>
                  <a:pt x="1573" y="3314"/>
                </a:lnTo>
                <a:lnTo>
                  <a:pt x="1658" y="3316"/>
                </a:lnTo>
                <a:lnTo>
                  <a:pt x="1744" y="3314"/>
                </a:lnTo>
                <a:lnTo>
                  <a:pt x="1911" y="3298"/>
                </a:lnTo>
                <a:lnTo>
                  <a:pt x="2073" y="3264"/>
                </a:lnTo>
                <a:lnTo>
                  <a:pt x="2228" y="3216"/>
                </a:lnTo>
                <a:lnTo>
                  <a:pt x="2378" y="3152"/>
                </a:lnTo>
                <a:lnTo>
                  <a:pt x="2518" y="3076"/>
                </a:lnTo>
                <a:lnTo>
                  <a:pt x="2650" y="2987"/>
                </a:lnTo>
                <a:lnTo>
                  <a:pt x="2773" y="2885"/>
                </a:lnTo>
                <a:lnTo>
                  <a:pt x="2886" y="2773"/>
                </a:lnTo>
                <a:lnTo>
                  <a:pt x="2987" y="2650"/>
                </a:lnTo>
                <a:lnTo>
                  <a:pt x="3076" y="2517"/>
                </a:lnTo>
                <a:lnTo>
                  <a:pt x="3153" y="2377"/>
                </a:lnTo>
                <a:lnTo>
                  <a:pt x="3216" y="2228"/>
                </a:lnTo>
                <a:lnTo>
                  <a:pt x="3264" y="2073"/>
                </a:lnTo>
                <a:lnTo>
                  <a:pt x="3298" y="1911"/>
                </a:lnTo>
                <a:lnTo>
                  <a:pt x="3315" y="1744"/>
                </a:lnTo>
                <a:lnTo>
                  <a:pt x="3316" y="1658"/>
                </a:lnTo>
                <a:lnTo>
                  <a:pt x="3315" y="1572"/>
                </a:lnTo>
                <a:lnTo>
                  <a:pt x="3298" y="1405"/>
                </a:lnTo>
                <a:lnTo>
                  <a:pt x="3264" y="1243"/>
                </a:lnTo>
                <a:lnTo>
                  <a:pt x="3216" y="1088"/>
                </a:lnTo>
                <a:lnTo>
                  <a:pt x="3153" y="939"/>
                </a:lnTo>
                <a:lnTo>
                  <a:pt x="3076" y="797"/>
                </a:lnTo>
                <a:lnTo>
                  <a:pt x="2987" y="665"/>
                </a:lnTo>
                <a:lnTo>
                  <a:pt x="2886" y="542"/>
                </a:lnTo>
                <a:lnTo>
                  <a:pt x="2773" y="431"/>
                </a:lnTo>
                <a:lnTo>
                  <a:pt x="2650" y="328"/>
                </a:lnTo>
                <a:lnTo>
                  <a:pt x="2518" y="239"/>
                </a:lnTo>
                <a:lnTo>
                  <a:pt x="2378" y="162"/>
                </a:lnTo>
                <a:lnTo>
                  <a:pt x="2228" y="100"/>
                </a:lnTo>
                <a:lnTo>
                  <a:pt x="2073" y="52"/>
                </a:lnTo>
                <a:lnTo>
                  <a:pt x="1911" y="18"/>
                </a:lnTo>
                <a:lnTo>
                  <a:pt x="1744" y="2"/>
                </a:lnTo>
                <a:lnTo>
                  <a:pt x="1658" y="0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587">
            <a:extLst>
              <a:ext uri="{FF2B5EF4-FFF2-40B4-BE49-F238E27FC236}">
                <a16:creationId xmlns:a16="http://schemas.microsoft.com/office/drawing/2014/main" id="{F8047C14-C6D9-4B02-8031-869A6A644767}"/>
              </a:ext>
            </a:extLst>
          </p:cNvPr>
          <p:cNvSpPr>
            <a:spLocks/>
          </p:cNvSpPr>
          <p:nvPr/>
        </p:nvSpPr>
        <p:spPr bwMode="auto">
          <a:xfrm>
            <a:off x="410174" y="1588239"/>
            <a:ext cx="689438" cy="689438"/>
          </a:xfrm>
          <a:custGeom>
            <a:avLst/>
            <a:gdLst>
              <a:gd name="T0" fmla="*/ 946 w 1995"/>
              <a:gd name="T1" fmla="*/ 1993 h 1995"/>
              <a:gd name="T2" fmla="*/ 748 w 1995"/>
              <a:gd name="T3" fmla="*/ 1964 h 1995"/>
              <a:gd name="T4" fmla="*/ 565 w 1995"/>
              <a:gd name="T5" fmla="*/ 1898 h 1995"/>
              <a:gd name="T6" fmla="*/ 401 w 1995"/>
              <a:gd name="T7" fmla="*/ 1798 h 1995"/>
              <a:gd name="T8" fmla="*/ 259 w 1995"/>
              <a:gd name="T9" fmla="*/ 1668 h 1995"/>
              <a:gd name="T10" fmla="*/ 145 w 1995"/>
              <a:gd name="T11" fmla="*/ 1515 h 1995"/>
              <a:gd name="T12" fmla="*/ 61 w 1995"/>
              <a:gd name="T13" fmla="*/ 1340 h 1995"/>
              <a:gd name="T14" fmla="*/ 12 w 1995"/>
              <a:gd name="T15" fmla="*/ 1150 h 1995"/>
              <a:gd name="T16" fmla="*/ 0 w 1995"/>
              <a:gd name="T17" fmla="*/ 998 h 1995"/>
              <a:gd name="T18" fmla="*/ 12 w 1995"/>
              <a:gd name="T19" fmla="*/ 846 h 1995"/>
              <a:gd name="T20" fmla="*/ 61 w 1995"/>
              <a:gd name="T21" fmla="*/ 655 h 1995"/>
              <a:gd name="T22" fmla="*/ 145 w 1995"/>
              <a:gd name="T23" fmla="*/ 481 h 1995"/>
              <a:gd name="T24" fmla="*/ 259 w 1995"/>
              <a:gd name="T25" fmla="*/ 327 h 1995"/>
              <a:gd name="T26" fmla="*/ 401 w 1995"/>
              <a:gd name="T27" fmla="*/ 198 h 1995"/>
              <a:gd name="T28" fmla="*/ 565 w 1995"/>
              <a:gd name="T29" fmla="*/ 98 h 1995"/>
              <a:gd name="T30" fmla="*/ 748 w 1995"/>
              <a:gd name="T31" fmla="*/ 31 h 1995"/>
              <a:gd name="T32" fmla="*/ 946 w 1995"/>
              <a:gd name="T33" fmla="*/ 1 h 1995"/>
              <a:gd name="T34" fmla="*/ 1049 w 1995"/>
              <a:gd name="T35" fmla="*/ 1 h 1995"/>
              <a:gd name="T36" fmla="*/ 1247 w 1995"/>
              <a:gd name="T37" fmla="*/ 31 h 1995"/>
              <a:gd name="T38" fmla="*/ 1431 w 1995"/>
              <a:gd name="T39" fmla="*/ 98 h 1995"/>
              <a:gd name="T40" fmla="*/ 1594 w 1995"/>
              <a:gd name="T41" fmla="*/ 198 h 1995"/>
              <a:gd name="T42" fmla="*/ 1737 w 1995"/>
              <a:gd name="T43" fmla="*/ 327 h 1995"/>
              <a:gd name="T44" fmla="*/ 1851 w 1995"/>
              <a:gd name="T45" fmla="*/ 481 h 1995"/>
              <a:gd name="T46" fmla="*/ 1935 w 1995"/>
              <a:gd name="T47" fmla="*/ 655 h 1995"/>
              <a:gd name="T48" fmla="*/ 1985 w 1995"/>
              <a:gd name="T49" fmla="*/ 846 h 1995"/>
              <a:gd name="T50" fmla="*/ 1995 w 1995"/>
              <a:gd name="T51" fmla="*/ 998 h 1995"/>
              <a:gd name="T52" fmla="*/ 1985 w 1995"/>
              <a:gd name="T53" fmla="*/ 1150 h 1995"/>
              <a:gd name="T54" fmla="*/ 1935 w 1995"/>
              <a:gd name="T55" fmla="*/ 1340 h 1995"/>
              <a:gd name="T56" fmla="*/ 1851 w 1995"/>
              <a:gd name="T57" fmla="*/ 1515 h 1995"/>
              <a:gd name="T58" fmla="*/ 1737 w 1995"/>
              <a:gd name="T59" fmla="*/ 1668 h 1995"/>
              <a:gd name="T60" fmla="*/ 1594 w 1995"/>
              <a:gd name="T61" fmla="*/ 1798 h 1995"/>
              <a:gd name="T62" fmla="*/ 1431 w 1995"/>
              <a:gd name="T63" fmla="*/ 1898 h 1995"/>
              <a:gd name="T64" fmla="*/ 1247 w 1995"/>
              <a:gd name="T65" fmla="*/ 1964 h 1995"/>
              <a:gd name="T66" fmla="*/ 1049 w 1995"/>
              <a:gd name="T67" fmla="*/ 1993 h 1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95" h="1995">
                <a:moveTo>
                  <a:pt x="998" y="1995"/>
                </a:moveTo>
                <a:lnTo>
                  <a:pt x="946" y="1993"/>
                </a:lnTo>
                <a:lnTo>
                  <a:pt x="847" y="1984"/>
                </a:lnTo>
                <a:lnTo>
                  <a:pt x="748" y="1964"/>
                </a:lnTo>
                <a:lnTo>
                  <a:pt x="655" y="1935"/>
                </a:lnTo>
                <a:lnTo>
                  <a:pt x="565" y="1898"/>
                </a:lnTo>
                <a:lnTo>
                  <a:pt x="481" y="1851"/>
                </a:lnTo>
                <a:lnTo>
                  <a:pt x="401" y="1798"/>
                </a:lnTo>
                <a:lnTo>
                  <a:pt x="327" y="1735"/>
                </a:lnTo>
                <a:lnTo>
                  <a:pt x="259" y="1668"/>
                </a:lnTo>
                <a:lnTo>
                  <a:pt x="198" y="1594"/>
                </a:lnTo>
                <a:lnTo>
                  <a:pt x="145" y="1515"/>
                </a:lnTo>
                <a:lnTo>
                  <a:pt x="99" y="1430"/>
                </a:lnTo>
                <a:lnTo>
                  <a:pt x="61" y="1340"/>
                </a:lnTo>
                <a:lnTo>
                  <a:pt x="31" y="1247"/>
                </a:lnTo>
                <a:lnTo>
                  <a:pt x="12" y="1150"/>
                </a:lnTo>
                <a:lnTo>
                  <a:pt x="1" y="1049"/>
                </a:lnTo>
                <a:lnTo>
                  <a:pt x="0" y="998"/>
                </a:lnTo>
                <a:lnTo>
                  <a:pt x="1" y="946"/>
                </a:lnTo>
                <a:lnTo>
                  <a:pt x="12" y="846"/>
                </a:lnTo>
                <a:lnTo>
                  <a:pt x="31" y="748"/>
                </a:lnTo>
                <a:lnTo>
                  <a:pt x="61" y="655"/>
                </a:lnTo>
                <a:lnTo>
                  <a:pt x="99" y="565"/>
                </a:lnTo>
                <a:lnTo>
                  <a:pt x="145" y="481"/>
                </a:lnTo>
                <a:lnTo>
                  <a:pt x="198" y="400"/>
                </a:lnTo>
                <a:lnTo>
                  <a:pt x="259" y="327"/>
                </a:lnTo>
                <a:lnTo>
                  <a:pt x="327" y="259"/>
                </a:lnTo>
                <a:lnTo>
                  <a:pt x="401" y="198"/>
                </a:lnTo>
                <a:lnTo>
                  <a:pt x="481" y="145"/>
                </a:lnTo>
                <a:lnTo>
                  <a:pt x="565" y="98"/>
                </a:lnTo>
                <a:lnTo>
                  <a:pt x="655" y="61"/>
                </a:lnTo>
                <a:lnTo>
                  <a:pt x="748" y="31"/>
                </a:lnTo>
                <a:lnTo>
                  <a:pt x="847" y="12"/>
                </a:lnTo>
                <a:lnTo>
                  <a:pt x="946" y="1"/>
                </a:lnTo>
                <a:lnTo>
                  <a:pt x="998" y="0"/>
                </a:lnTo>
                <a:lnTo>
                  <a:pt x="1049" y="1"/>
                </a:lnTo>
                <a:lnTo>
                  <a:pt x="1150" y="12"/>
                </a:lnTo>
                <a:lnTo>
                  <a:pt x="1247" y="31"/>
                </a:lnTo>
                <a:lnTo>
                  <a:pt x="1340" y="61"/>
                </a:lnTo>
                <a:lnTo>
                  <a:pt x="1431" y="98"/>
                </a:lnTo>
                <a:lnTo>
                  <a:pt x="1515" y="145"/>
                </a:lnTo>
                <a:lnTo>
                  <a:pt x="1594" y="198"/>
                </a:lnTo>
                <a:lnTo>
                  <a:pt x="1668" y="259"/>
                </a:lnTo>
                <a:lnTo>
                  <a:pt x="1737" y="327"/>
                </a:lnTo>
                <a:lnTo>
                  <a:pt x="1798" y="400"/>
                </a:lnTo>
                <a:lnTo>
                  <a:pt x="1851" y="481"/>
                </a:lnTo>
                <a:lnTo>
                  <a:pt x="1898" y="565"/>
                </a:lnTo>
                <a:lnTo>
                  <a:pt x="1935" y="655"/>
                </a:lnTo>
                <a:lnTo>
                  <a:pt x="1964" y="748"/>
                </a:lnTo>
                <a:lnTo>
                  <a:pt x="1985" y="846"/>
                </a:lnTo>
                <a:lnTo>
                  <a:pt x="1995" y="946"/>
                </a:lnTo>
                <a:lnTo>
                  <a:pt x="1995" y="998"/>
                </a:lnTo>
                <a:lnTo>
                  <a:pt x="1995" y="1049"/>
                </a:lnTo>
                <a:lnTo>
                  <a:pt x="1985" y="1150"/>
                </a:lnTo>
                <a:lnTo>
                  <a:pt x="1964" y="1247"/>
                </a:lnTo>
                <a:lnTo>
                  <a:pt x="1935" y="1340"/>
                </a:lnTo>
                <a:lnTo>
                  <a:pt x="1898" y="1430"/>
                </a:lnTo>
                <a:lnTo>
                  <a:pt x="1851" y="1515"/>
                </a:lnTo>
                <a:lnTo>
                  <a:pt x="1798" y="1594"/>
                </a:lnTo>
                <a:lnTo>
                  <a:pt x="1737" y="1668"/>
                </a:lnTo>
                <a:lnTo>
                  <a:pt x="1668" y="1735"/>
                </a:lnTo>
                <a:lnTo>
                  <a:pt x="1594" y="1798"/>
                </a:lnTo>
                <a:lnTo>
                  <a:pt x="1515" y="1851"/>
                </a:lnTo>
                <a:lnTo>
                  <a:pt x="1431" y="1898"/>
                </a:lnTo>
                <a:lnTo>
                  <a:pt x="1340" y="1935"/>
                </a:lnTo>
                <a:lnTo>
                  <a:pt x="1247" y="1964"/>
                </a:lnTo>
                <a:lnTo>
                  <a:pt x="1150" y="1984"/>
                </a:lnTo>
                <a:lnTo>
                  <a:pt x="1049" y="1993"/>
                </a:lnTo>
                <a:lnTo>
                  <a:pt x="998" y="199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" name="Freeform 589">
            <a:extLst>
              <a:ext uri="{FF2B5EF4-FFF2-40B4-BE49-F238E27FC236}">
                <a16:creationId xmlns:a16="http://schemas.microsoft.com/office/drawing/2014/main" id="{41EDC098-214C-4950-982E-18AF2D4D1926}"/>
              </a:ext>
            </a:extLst>
          </p:cNvPr>
          <p:cNvSpPr>
            <a:spLocks/>
          </p:cNvSpPr>
          <p:nvPr/>
        </p:nvSpPr>
        <p:spPr bwMode="auto">
          <a:xfrm>
            <a:off x="1054016" y="1937794"/>
            <a:ext cx="169539" cy="392385"/>
          </a:xfrm>
          <a:custGeom>
            <a:avLst/>
            <a:gdLst>
              <a:gd name="T0" fmla="*/ 462 w 462"/>
              <a:gd name="T1" fmla="*/ 981 h 1135"/>
              <a:gd name="T2" fmla="*/ 460 w 462"/>
              <a:gd name="T3" fmla="*/ 985 h 1135"/>
              <a:gd name="T4" fmla="*/ 457 w 462"/>
              <a:gd name="T5" fmla="*/ 989 h 1135"/>
              <a:gd name="T6" fmla="*/ 443 w 462"/>
              <a:gd name="T7" fmla="*/ 1007 h 1135"/>
              <a:gd name="T8" fmla="*/ 427 w 462"/>
              <a:gd name="T9" fmla="*/ 1025 h 1135"/>
              <a:gd name="T10" fmla="*/ 418 w 462"/>
              <a:gd name="T11" fmla="*/ 1037 h 1135"/>
              <a:gd name="T12" fmla="*/ 409 w 462"/>
              <a:gd name="T13" fmla="*/ 1048 h 1135"/>
              <a:gd name="T14" fmla="*/ 408 w 462"/>
              <a:gd name="T15" fmla="*/ 1050 h 1135"/>
              <a:gd name="T16" fmla="*/ 408 w 462"/>
              <a:gd name="T17" fmla="*/ 1050 h 1135"/>
              <a:gd name="T18" fmla="*/ 396 w 462"/>
              <a:gd name="T19" fmla="*/ 1064 h 1135"/>
              <a:gd name="T20" fmla="*/ 383 w 462"/>
              <a:gd name="T21" fmla="*/ 1078 h 1135"/>
              <a:gd name="T22" fmla="*/ 369 w 462"/>
              <a:gd name="T23" fmla="*/ 1095 h 1135"/>
              <a:gd name="T24" fmla="*/ 355 w 462"/>
              <a:gd name="T25" fmla="*/ 1110 h 1135"/>
              <a:gd name="T26" fmla="*/ 343 w 462"/>
              <a:gd name="T27" fmla="*/ 1123 h 1135"/>
              <a:gd name="T28" fmla="*/ 332 w 462"/>
              <a:gd name="T29" fmla="*/ 1135 h 1135"/>
              <a:gd name="T30" fmla="*/ 276 w 462"/>
              <a:gd name="T31" fmla="*/ 1062 h 1135"/>
              <a:gd name="T32" fmla="*/ 177 w 462"/>
              <a:gd name="T33" fmla="*/ 908 h 1135"/>
              <a:gd name="T34" fmla="*/ 94 w 462"/>
              <a:gd name="T35" fmla="*/ 745 h 1135"/>
              <a:gd name="T36" fmla="*/ 27 w 462"/>
              <a:gd name="T37" fmla="*/ 573 h 1135"/>
              <a:gd name="T38" fmla="*/ 0 w 462"/>
              <a:gd name="T39" fmla="*/ 483 h 1135"/>
              <a:gd name="T40" fmla="*/ 36 w 462"/>
              <a:gd name="T41" fmla="*/ 417 h 1135"/>
              <a:gd name="T42" fmla="*/ 65 w 462"/>
              <a:gd name="T43" fmla="*/ 348 h 1135"/>
              <a:gd name="T44" fmla="*/ 68 w 462"/>
              <a:gd name="T45" fmla="*/ 341 h 1135"/>
              <a:gd name="T46" fmla="*/ 71 w 462"/>
              <a:gd name="T47" fmla="*/ 333 h 1135"/>
              <a:gd name="T48" fmla="*/ 81 w 462"/>
              <a:gd name="T49" fmla="*/ 303 h 1135"/>
              <a:gd name="T50" fmla="*/ 90 w 462"/>
              <a:gd name="T51" fmla="*/ 273 h 1135"/>
              <a:gd name="T52" fmla="*/ 94 w 462"/>
              <a:gd name="T53" fmla="*/ 263 h 1135"/>
              <a:gd name="T54" fmla="*/ 97 w 462"/>
              <a:gd name="T55" fmla="*/ 252 h 1135"/>
              <a:gd name="T56" fmla="*/ 100 w 462"/>
              <a:gd name="T57" fmla="*/ 242 h 1135"/>
              <a:gd name="T58" fmla="*/ 102 w 462"/>
              <a:gd name="T59" fmla="*/ 232 h 1135"/>
              <a:gd name="T60" fmla="*/ 105 w 462"/>
              <a:gd name="T61" fmla="*/ 223 h 1135"/>
              <a:gd name="T62" fmla="*/ 106 w 462"/>
              <a:gd name="T63" fmla="*/ 214 h 1135"/>
              <a:gd name="T64" fmla="*/ 110 w 462"/>
              <a:gd name="T65" fmla="*/ 201 h 1135"/>
              <a:gd name="T66" fmla="*/ 112 w 462"/>
              <a:gd name="T67" fmla="*/ 189 h 1135"/>
              <a:gd name="T68" fmla="*/ 112 w 462"/>
              <a:gd name="T69" fmla="*/ 182 h 1135"/>
              <a:gd name="T70" fmla="*/ 114 w 462"/>
              <a:gd name="T71" fmla="*/ 177 h 1135"/>
              <a:gd name="T72" fmla="*/ 116 w 462"/>
              <a:gd name="T73" fmla="*/ 166 h 1135"/>
              <a:gd name="T74" fmla="*/ 119 w 462"/>
              <a:gd name="T75" fmla="*/ 153 h 1135"/>
              <a:gd name="T76" fmla="*/ 125 w 462"/>
              <a:gd name="T77" fmla="*/ 109 h 1135"/>
              <a:gd name="T78" fmla="*/ 129 w 462"/>
              <a:gd name="T79" fmla="*/ 64 h 1135"/>
              <a:gd name="T80" fmla="*/ 131 w 462"/>
              <a:gd name="T81" fmla="*/ 53 h 1135"/>
              <a:gd name="T82" fmla="*/ 131 w 462"/>
              <a:gd name="T83" fmla="*/ 41 h 1135"/>
              <a:gd name="T84" fmla="*/ 131 w 462"/>
              <a:gd name="T85" fmla="*/ 39 h 1135"/>
              <a:gd name="T86" fmla="*/ 131 w 462"/>
              <a:gd name="T87" fmla="*/ 35 h 1135"/>
              <a:gd name="T88" fmla="*/ 132 w 462"/>
              <a:gd name="T89" fmla="*/ 26 h 1135"/>
              <a:gd name="T90" fmla="*/ 132 w 462"/>
              <a:gd name="T91" fmla="*/ 17 h 1135"/>
              <a:gd name="T92" fmla="*/ 132 w 462"/>
              <a:gd name="T93" fmla="*/ 7 h 1135"/>
              <a:gd name="T94" fmla="*/ 132 w 462"/>
              <a:gd name="T95" fmla="*/ 0 h 1135"/>
              <a:gd name="T96" fmla="*/ 133 w 462"/>
              <a:gd name="T97" fmla="*/ 68 h 1135"/>
              <a:gd name="T98" fmla="*/ 145 w 462"/>
              <a:gd name="T99" fmla="*/ 204 h 1135"/>
              <a:gd name="T100" fmla="*/ 168 w 462"/>
              <a:gd name="T101" fmla="*/ 335 h 1135"/>
              <a:gd name="T102" fmla="*/ 201 w 462"/>
              <a:gd name="T103" fmla="*/ 464 h 1135"/>
              <a:gd name="T104" fmla="*/ 243 w 462"/>
              <a:gd name="T105" fmla="*/ 587 h 1135"/>
              <a:gd name="T106" fmla="*/ 295 w 462"/>
              <a:gd name="T107" fmla="*/ 706 h 1135"/>
              <a:gd name="T108" fmla="*/ 355 w 462"/>
              <a:gd name="T109" fmla="*/ 820 h 1135"/>
              <a:gd name="T110" fmla="*/ 425 w 462"/>
              <a:gd name="T111" fmla="*/ 929 h 1135"/>
              <a:gd name="T112" fmla="*/ 462 w 462"/>
              <a:gd name="T113" fmla="*/ 981 h 1135"/>
              <a:gd name="T114" fmla="*/ 462 w 462"/>
              <a:gd name="T115" fmla="*/ 981 h 1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62" h="1135">
                <a:moveTo>
                  <a:pt x="462" y="981"/>
                </a:moveTo>
                <a:lnTo>
                  <a:pt x="460" y="985"/>
                </a:lnTo>
                <a:lnTo>
                  <a:pt x="457" y="989"/>
                </a:lnTo>
                <a:lnTo>
                  <a:pt x="443" y="1007"/>
                </a:lnTo>
                <a:lnTo>
                  <a:pt x="427" y="1025"/>
                </a:lnTo>
                <a:lnTo>
                  <a:pt x="418" y="1037"/>
                </a:lnTo>
                <a:lnTo>
                  <a:pt x="409" y="1048"/>
                </a:lnTo>
                <a:lnTo>
                  <a:pt x="408" y="1050"/>
                </a:lnTo>
                <a:lnTo>
                  <a:pt x="408" y="1050"/>
                </a:lnTo>
                <a:lnTo>
                  <a:pt x="396" y="1064"/>
                </a:lnTo>
                <a:lnTo>
                  <a:pt x="383" y="1078"/>
                </a:lnTo>
                <a:lnTo>
                  <a:pt x="369" y="1095"/>
                </a:lnTo>
                <a:lnTo>
                  <a:pt x="355" y="1110"/>
                </a:lnTo>
                <a:lnTo>
                  <a:pt x="343" y="1123"/>
                </a:lnTo>
                <a:lnTo>
                  <a:pt x="332" y="1135"/>
                </a:lnTo>
                <a:lnTo>
                  <a:pt x="276" y="1062"/>
                </a:lnTo>
                <a:lnTo>
                  <a:pt x="177" y="908"/>
                </a:lnTo>
                <a:lnTo>
                  <a:pt x="94" y="745"/>
                </a:lnTo>
                <a:lnTo>
                  <a:pt x="27" y="573"/>
                </a:lnTo>
                <a:lnTo>
                  <a:pt x="0" y="483"/>
                </a:lnTo>
                <a:lnTo>
                  <a:pt x="36" y="417"/>
                </a:lnTo>
                <a:lnTo>
                  <a:pt x="65" y="348"/>
                </a:lnTo>
                <a:lnTo>
                  <a:pt x="68" y="341"/>
                </a:lnTo>
                <a:lnTo>
                  <a:pt x="71" y="333"/>
                </a:lnTo>
                <a:lnTo>
                  <a:pt x="81" y="303"/>
                </a:lnTo>
                <a:lnTo>
                  <a:pt x="90" y="273"/>
                </a:lnTo>
                <a:lnTo>
                  <a:pt x="94" y="263"/>
                </a:lnTo>
                <a:lnTo>
                  <a:pt x="97" y="252"/>
                </a:lnTo>
                <a:lnTo>
                  <a:pt x="100" y="242"/>
                </a:lnTo>
                <a:lnTo>
                  <a:pt x="102" y="232"/>
                </a:lnTo>
                <a:lnTo>
                  <a:pt x="105" y="223"/>
                </a:lnTo>
                <a:lnTo>
                  <a:pt x="106" y="214"/>
                </a:lnTo>
                <a:lnTo>
                  <a:pt x="110" y="201"/>
                </a:lnTo>
                <a:lnTo>
                  <a:pt x="112" y="189"/>
                </a:lnTo>
                <a:lnTo>
                  <a:pt x="112" y="182"/>
                </a:lnTo>
                <a:lnTo>
                  <a:pt x="114" y="177"/>
                </a:lnTo>
                <a:lnTo>
                  <a:pt x="116" y="166"/>
                </a:lnTo>
                <a:lnTo>
                  <a:pt x="119" y="153"/>
                </a:lnTo>
                <a:lnTo>
                  <a:pt x="125" y="109"/>
                </a:lnTo>
                <a:lnTo>
                  <a:pt x="129" y="64"/>
                </a:lnTo>
                <a:lnTo>
                  <a:pt x="131" y="53"/>
                </a:lnTo>
                <a:lnTo>
                  <a:pt x="131" y="41"/>
                </a:lnTo>
                <a:lnTo>
                  <a:pt x="131" y="39"/>
                </a:lnTo>
                <a:lnTo>
                  <a:pt x="131" y="35"/>
                </a:lnTo>
                <a:lnTo>
                  <a:pt x="132" y="26"/>
                </a:lnTo>
                <a:lnTo>
                  <a:pt x="132" y="17"/>
                </a:lnTo>
                <a:lnTo>
                  <a:pt x="132" y="7"/>
                </a:lnTo>
                <a:lnTo>
                  <a:pt x="132" y="0"/>
                </a:lnTo>
                <a:lnTo>
                  <a:pt x="133" y="68"/>
                </a:lnTo>
                <a:lnTo>
                  <a:pt x="145" y="204"/>
                </a:lnTo>
                <a:lnTo>
                  <a:pt x="168" y="335"/>
                </a:lnTo>
                <a:lnTo>
                  <a:pt x="201" y="464"/>
                </a:lnTo>
                <a:lnTo>
                  <a:pt x="243" y="587"/>
                </a:lnTo>
                <a:lnTo>
                  <a:pt x="295" y="706"/>
                </a:lnTo>
                <a:lnTo>
                  <a:pt x="355" y="820"/>
                </a:lnTo>
                <a:lnTo>
                  <a:pt x="425" y="929"/>
                </a:lnTo>
                <a:lnTo>
                  <a:pt x="462" y="981"/>
                </a:lnTo>
                <a:lnTo>
                  <a:pt x="462" y="981"/>
                </a:lnTo>
                <a:close/>
              </a:path>
            </a:pathLst>
          </a:custGeom>
          <a:solidFill>
            <a:srgbClr val="0089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590">
            <a:extLst>
              <a:ext uri="{FF2B5EF4-FFF2-40B4-BE49-F238E27FC236}">
                <a16:creationId xmlns:a16="http://schemas.microsoft.com/office/drawing/2014/main" id="{A3321644-80FD-4927-B5F7-3446C4D5E55B}"/>
              </a:ext>
            </a:extLst>
          </p:cNvPr>
          <p:cNvSpPr>
            <a:spLocks/>
          </p:cNvSpPr>
          <p:nvPr/>
        </p:nvSpPr>
        <p:spPr bwMode="auto">
          <a:xfrm>
            <a:off x="1054016" y="1937794"/>
            <a:ext cx="169539" cy="392385"/>
          </a:xfrm>
          <a:custGeom>
            <a:avLst/>
            <a:gdLst>
              <a:gd name="T0" fmla="*/ 132 w 462"/>
              <a:gd name="T1" fmla="*/ 0 h 1135"/>
              <a:gd name="T2" fmla="*/ 132 w 462"/>
              <a:gd name="T3" fmla="*/ 7 h 1135"/>
              <a:gd name="T4" fmla="*/ 132 w 462"/>
              <a:gd name="T5" fmla="*/ 17 h 1135"/>
              <a:gd name="T6" fmla="*/ 132 w 462"/>
              <a:gd name="T7" fmla="*/ 26 h 1135"/>
              <a:gd name="T8" fmla="*/ 131 w 462"/>
              <a:gd name="T9" fmla="*/ 35 h 1135"/>
              <a:gd name="T10" fmla="*/ 131 w 462"/>
              <a:gd name="T11" fmla="*/ 39 h 1135"/>
              <a:gd name="T12" fmla="*/ 131 w 462"/>
              <a:gd name="T13" fmla="*/ 41 h 1135"/>
              <a:gd name="T14" fmla="*/ 131 w 462"/>
              <a:gd name="T15" fmla="*/ 53 h 1135"/>
              <a:gd name="T16" fmla="*/ 129 w 462"/>
              <a:gd name="T17" fmla="*/ 64 h 1135"/>
              <a:gd name="T18" fmla="*/ 125 w 462"/>
              <a:gd name="T19" fmla="*/ 109 h 1135"/>
              <a:gd name="T20" fmla="*/ 119 w 462"/>
              <a:gd name="T21" fmla="*/ 153 h 1135"/>
              <a:gd name="T22" fmla="*/ 116 w 462"/>
              <a:gd name="T23" fmla="*/ 166 h 1135"/>
              <a:gd name="T24" fmla="*/ 114 w 462"/>
              <a:gd name="T25" fmla="*/ 177 h 1135"/>
              <a:gd name="T26" fmla="*/ 112 w 462"/>
              <a:gd name="T27" fmla="*/ 182 h 1135"/>
              <a:gd name="T28" fmla="*/ 112 w 462"/>
              <a:gd name="T29" fmla="*/ 189 h 1135"/>
              <a:gd name="T30" fmla="*/ 110 w 462"/>
              <a:gd name="T31" fmla="*/ 201 h 1135"/>
              <a:gd name="T32" fmla="*/ 106 w 462"/>
              <a:gd name="T33" fmla="*/ 214 h 1135"/>
              <a:gd name="T34" fmla="*/ 105 w 462"/>
              <a:gd name="T35" fmla="*/ 223 h 1135"/>
              <a:gd name="T36" fmla="*/ 102 w 462"/>
              <a:gd name="T37" fmla="*/ 232 h 1135"/>
              <a:gd name="T38" fmla="*/ 100 w 462"/>
              <a:gd name="T39" fmla="*/ 242 h 1135"/>
              <a:gd name="T40" fmla="*/ 97 w 462"/>
              <a:gd name="T41" fmla="*/ 252 h 1135"/>
              <a:gd name="T42" fmla="*/ 94 w 462"/>
              <a:gd name="T43" fmla="*/ 263 h 1135"/>
              <a:gd name="T44" fmla="*/ 90 w 462"/>
              <a:gd name="T45" fmla="*/ 273 h 1135"/>
              <a:gd name="T46" fmla="*/ 81 w 462"/>
              <a:gd name="T47" fmla="*/ 303 h 1135"/>
              <a:gd name="T48" fmla="*/ 71 w 462"/>
              <a:gd name="T49" fmla="*/ 333 h 1135"/>
              <a:gd name="T50" fmla="*/ 65 w 462"/>
              <a:gd name="T51" fmla="*/ 348 h 1135"/>
              <a:gd name="T52" fmla="*/ 36 w 462"/>
              <a:gd name="T53" fmla="*/ 417 h 1135"/>
              <a:gd name="T54" fmla="*/ 0 w 462"/>
              <a:gd name="T55" fmla="*/ 483 h 1135"/>
              <a:gd name="T56" fmla="*/ 27 w 462"/>
              <a:gd name="T57" fmla="*/ 573 h 1135"/>
              <a:gd name="T58" fmla="*/ 94 w 462"/>
              <a:gd name="T59" fmla="*/ 745 h 1135"/>
              <a:gd name="T60" fmla="*/ 177 w 462"/>
              <a:gd name="T61" fmla="*/ 908 h 1135"/>
              <a:gd name="T62" fmla="*/ 276 w 462"/>
              <a:gd name="T63" fmla="*/ 1062 h 1135"/>
              <a:gd name="T64" fmla="*/ 332 w 462"/>
              <a:gd name="T65" fmla="*/ 1135 h 1135"/>
              <a:gd name="T66" fmla="*/ 343 w 462"/>
              <a:gd name="T67" fmla="*/ 1123 h 1135"/>
              <a:gd name="T68" fmla="*/ 355 w 462"/>
              <a:gd name="T69" fmla="*/ 1110 h 1135"/>
              <a:gd name="T70" fmla="*/ 369 w 462"/>
              <a:gd name="T71" fmla="*/ 1095 h 1135"/>
              <a:gd name="T72" fmla="*/ 383 w 462"/>
              <a:gd name="T73" fmla="*/ 1078 h 1135"/>
              <a:gd name="T74" fmla="*/ 396 w 462"/>
              <a:gd name="T75" fmla="*/ 1064 h 1135"/>
              <a:gd name="T76" fmla="*/ 408 w 462"/>
              <a:gd name="T77" fmla="*/ 1050 h 1135"/>
              <a:gd name="T78" fmla="*/ 408 w 462"/>
              <a:gd name="T79" fmla="*/ 1050 h 1135"/>
              <a:gd name="T80" fmla="*/ 409 w 462"/>
              <a:gd name="T81" fmla="*/ 1048 h 1135"/>
              <a:gd name="T82" fmla="*/ 418 w 462"/>
              <a:gd name="T83" fmla="*/ 1037 h 1135"/>
              <a:gd name="T84" fmla="*/ 427 w 462"/>
              <a:gd name="T85" fmla="*/ 1025 h 1135"/>
              <a:gd name="T86" fmla="*/ 443 w 462"/>
              <a:gd name="T87" fmla="*/ 1007 h 1135"/>
              <a:gd name="T88" fmla="*/ 457 w 462"/>
              <a:gd name="T89" fmla="*/ 989 h 1135"/>
              <a:gd name="T90" fmla="*/ 460 w 462"/>
              <a:gd name="T91" fmla="*/ 985 h 1135"/>
              <a:gd name="T92" fmla="*/ 462 w 462"/>
              <a:gd name="T93" fmla="*/ 981 h 1135"/>
              <a:gd name="T94" fmla="*/ 425 w 462"/>
              <a:gd name="T95" fmla="*/ 929 h 1135"/>
              <a:gd name="T96" fmla="*/ 355 w 462"/>
              <a:gd name="T97" fmla="*/ 820 h 1135"/>
              <a:gd name="T98" fmla="*/ 295 w 462"/>
              <a:gd name="T99" fmla="*/ 706 h 1135"/>
              <a:gd name="T100" fmla="*/ 243 w 462"/>
              <a:gd name="T101" fmla="*/ 587 h 1135"/>
              <a:gd name="T102" fmla="*/ 201 w 462"/>
              <a:gd name="T103" fmla="*/ 464 h 1135"/>
              <a:gd name="T104" fmla="*/ 168 w 462"/>
              <a:gd name="T105" fmla="*/ 335 h 1135"/>
              <a:gd name="T106" fmla="*/ 145 w 462"/>
              <a:gd name="T107" fmla="*/ 204 h 1135"/>
              <a:gd name="T108" fmla="*/ 133 w 462"/>
              <a:gd name="T109" fmla="*/ 68 h 1135"/>
              <a:gd name="T110" fmla="*/ 132 w 462"/>
              <a:gd name="T111" fmla="*/ 0 h 1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62" h="1135">
                <a:moveTo>
                  <a:pt x="132" y="0"/>
                </a:moveTo>
                <a:lnTo>
                  <a:pt x="132" y="7"/>
                </a:lnTo>
                <a:lnTo>
                  <a:pt x="132" y="17"/>
                </a:lnTo>
                <a:lnTo>
                  <a:pt x="132" y="26"/>
                </a:lnTo>
                <a:lnTo>
                  <a:pt x="131" y="35"/>
                </a:lnTo>
                <a:lnTo>
                  <a:pt x="131" y="39"/>
                </a:lnTo>
                <a:lnTo>
                  <a:pt x="131" y="41"/>
                </a:lnTo>
                <a:lnTo>
                  <a:pt x="131" y="53"/>
                </a:lnTo>
                <a:lnTo>
                  <a:pt x="129" y="64"/>
                </a:lnTo>
                <a:lnTo>
                  <a:pt x="125" y="109"/>
                </a:lnTo>
                <a:lnTo>
                  <a:pt x="119" y="153"/>
                </a:lnTo>
                <a:lnTo>
                  <a:pt x="116" y="166"/>
                </a:lnTo>
                <a:lnTo>
                  <a:pt x="114" y="177"/>
                </a:lnTo>
                <a:lnTo>
                  <a:pt x="112" y="182"/>
                </a:lnTo>
                <a:lnTo>
                  <a:pt x="112" y="189"/>
                </a:lnTo>
                <a:lnTo>
                  <a:pt x="110" y="201"/>
                </a:lnTo>
                <a:lnTo>
                  <a:pt x="106" y="214"/>
                </a:lnTo>
                <a:lnTo>
                  <a:pt x="105" y="223"/>
                </a:lnTo>
                <a:lnTo>
                  <a:pt x="102" y="232"/>
                </a:lnTo>
                <a:lnTo>
                  <a:pt x="100" y="242"/>
                </a:lnTo>
                <a:lnTo>
                  <a:pt x="97" y="252"/>
                </a:lnTo>
                <a:lnTo>
                  <a:pt x="94" y="263"/>
                </a:lnTo>
                <a:lnTo>
                  <a:pt x="90" y="273"/>
                </a:lnTo>
                <a:lnTo>
                  <a:pt x="81" y="303"/>
                </a:lnTo>
                <a:lnTo>
                  <a:pt x="71" y="333"/>
                </a:lnTo>
                <a:lnTo>
                  <a:pt x="65" y="348"/>
                </a:lnTo>
                <a:lnTo>
                  <a:pt x="36" y="417"/>
                </a:lnTo>
                <a:lnTo>
                  <a:pt x="0" y="483"/>
                </a:lnTo>
                <a:lnTo>
                  <a:pt x="27" y="573"/>
                </a:lnTo>
                <a:lnTo>
                  <a:pt x="94" y="745"/>
                </a:lnTo>
                <a:lnTo>
                  <a:pt x="177" y="908"/>
                </a:lnTo>
                <a:lnTo>
                  <a:pt x="276" y="1062"/>
                </a:lnTo>
                <a:lnTo>
                  <a:pt x="332" y="1135"/>
                </a:lnTo>
                <a:lnTo>
                  <a:pt x="343" y="1123"/>
                </a:lnTo>
                <a:lnTo>
                  <a:pt x="355" y="1110"/>
                </a:lnTo>
                <a:lnTo>
                  <a:pt x="369" y="1095"/>
                </a:lnTo>
                <a:lnTo>
                  <a:pt x="383" y="1078"/>
                </a:lnTo>
                <a:lnTo>
                  <a:pt x="396" y="1064"/>
                </a:lnTo>
                <a:lnTo>
                  <a:pt x="408" y="1050"/>
                </a:lnTo>
                <a:lnTo>
                  <a:pt x="408" y="1050"/>
                </a:lnTo>
                <a:lnTo>
                  <a:pt x="409" y="1048"/>
                </a:lnTo>
                <a:lnTo>
                  <a:pt x="418" y="1037"/>
                </a:lnTo>
                <a:lnTo>
                  <a:pt x="427" y="1025"/>
                </a:lnTo>
                <a:lnTo>
                  <a:pt x="443" y="1007"/>
                </a:lnTo>
                <a:lnTo>
                  <a:pt x="457" y="989"/>
                </a:lnTo>
                <a:lnTo>
                  <a:pt x="460" y="985"/>
                </a:lnTo>
                <a:lnTo>
                  <a:pt x="462" y="981"/>
                </a:lnTo>
                <a:lnTo>
                  <a:pt x="425" y="929"/>
                </a:lnTo>
                <a:lnTo>
                  <a:pt x="355" y="820"/>
                </a:lnTo>
                <a:lnTo>
                  <a:pt x="295" y="706"/>
                </a:lnTo>
                <a:lnTo>
                  <a:pt x="243" y="587"/>
                </a:lnTo>
                <a:lnTo>
                  <a:pt x="201" y="464"/>
                </a:lnTo>
                <a:lnTo>
                  <a:pt x="168" y="335"/>
                </a:lnTo>
                <a:lnTo>
                  <a:pt x="145" y="204"/>
                </a:lnTo>
                <a:lnTo>
                  <a:pt x="133" y="68"/>
                </a:lnTo>
                <a:lnTo>
                  <a:pt x="1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F7CEB0A2-6F56-453A-BDFA-0F7D0E2EA34A}"/>
              </a:ext>
            </a:extLst>
          </p:cNvPr>
          <p:cNvSpPr>
            <a:spLocks/>
          </p:cNvSpPr>
          <p:nvPr/>
        </p:nvSpPr>
        <p:spPr bwMode="auto">
          <a:xfrm>
            <a:off x="1099612" y="1933648"/>
            <a:ext cx="4397753" cy="571998"/>
          </a:xfrm>
          <a:custGeom>
            <a:avLst/>
            <a:gdLst>
              <a:gd name="connsiteX0" fmla="*/ 0 w 3941813"/>
              <a:gd name="connsiteY0" fmla="*/ 0 h 571998"/>
              <a:gd name="connsiteX1" fmla="*/ 228336 w 3941813"/>
              <a:gd name="connsiteY1" fmla="*/ 0 h 571998"/>
              <a:gd name="connsiteX2" fmla="*/ 228336 w 3941813"/>
              <a:gd name="connsiteY2" fmla="*/ 1035 h 571998"/>
              <a:gd name="connsiteX3" fmla="*/ 228336 w 3941813"/>
              <a:gd name="connsiteY3" fmla="*/ 2070 h 571998"/>
              <a:gd name="connsiteX4" fmla="*/ 228336 w 3941813"/>
              <a:gd name="connsiteY4" fmla="*/ 3450 h 571998"/>
              <a:gd name="connsiteX5" fmla="*/ 228336 w 3941813"/>
              <a:gd name="connsiteY5" fmla="*/ 4485 h 571998"/>
              <a:gd name="connsiteX6" fmla="*/ 228336 w 3941813"/>
              <a:gd name="connsiteY6" fmla="*/ 6555 h 571998"/>
              <a:gd name="connsiteX7" fmla="*/ 228336 w 3941813"/>
              <a:gd name="connsiteY7" fmla="*/ 8625 h 571998"/>
              <a:gd name="connsiteX8" fmla="*/ 228336 w 3941813"/>
              <a:gd name="connsiteY8" fmla="*/ 13110 h 571998"/>
              <a:gd name="connsiteX9" fmla="*/ 228681 w 3941813"/>
              <a:gd name="connsiteY9" fmla="*/ 17595 h 571998"/>
              <a:gd name="connsiteX10" fmla="*/ 228681 w 3941813"/>
              <a:gd name="connsiteY10" fmla="*/ 21045 h 571998"/>
              <a:gd name="connsiteX11" fmla="*/ 229372 w 3941813"/>
              <a:gd name="connsiteY11" fmla="*/ 24495 h 571998"/>
              <a:gd name="connsiteX12" fmla="*/ 229561 w 3941813"/>
              <a:gd name="connsiteY12" fmla="*/ 29949 h 571998"/>
              <a:gd name="connsiteX13" fmla="*/ 230860 w 3941813"/>
              <a:gd name="connsiteY13" fmla="*/ 43059 h 571998"/>
              <a:gd name="connsiteX14" fmla="*/ 231099 w 3941813"/>
              <a:gd name="connsiteY14" fmla="*/ 44849 h 571998"/>
              <a:gd name="connsiteX15" fmla="*/ 231445 w 3941813"/>
              <a:gd name="connsiteY15" fmla="*/ 47954 h 571998"/>
              <a:gd name="connsiteX16" fmla="*/ 231790 w 3941813"/>
              <a:gd name="connsiteY16" fmla="*/ 51059 h 571998"/>
              <a:gd name="connsiteX17" fmla="*/ 232439 w 3941813"/>
              <a:gd name="connsiteY17" fmla="*/ 55431 h 571998"/>
              <a:gd name="connsiteX18" fmla="*/ 237460 w 3941813"/>
              <a:gd name="connsiteY18" fmla="*/ 78594 h 571998"/>
              <a:gd name="connsiteX19" fmla="*/ 239935 w 3941813"/>
              <a:gd name="connsiteY19" fmla="*/ 88754 h 571998"/>
              <a:gd name="connsiteX20" fmla="*/ 249062 w 3941813"/>
              <a:gd name="connsiteY20" fmla="*/ 117988 h 571998"/>
              <a:gd name="connsiteX21" fmla="*/ 258766 w 3941813"/>
              <a:gd name="connsiteY21" fmla="*/ 141560 h 571998"/>
              <a:gd name="connsiteX22" fmla="*/ 260462 w 3941813"/>
              <a:gd name="connsiteY22" fmla="*/ 145242 h 571998"/>
              <a:gd name="connsiteX23" fmla="*/ 261844 w 3941813"/>
              <a:gd name="connsiteY23" fmla="*/ 148347 h 571998"/>
              <a:gd name="connsiteX24" fmla="*/ 263571 w 3941813"/>
              <a:gd name="connsiteY24" fmla="*/ 152142 h 571998"/>
              <a:gd name="connsiteX25" fmla="*/ 265643 w 3941813"/>
              <a:gd name="connsiteY25" fmla="*/ 155592 h 571998"/>
              <a:gd name="connsiteX26" fmla="*/ 267371 w 3941813"/>
              <a:gd name="connsiteY26" fmla="*/ 158697 h 571998"/>
              <a:gd name="connsiteX27" fmla="*/ 269060 w 3941813"/>
              <a:gd name="connsiteY27" fmla="*/ 162072 h 571998"/>
              <a:gd name="connsiteX28" fmla="*/ 276558 w 3941813"/>
              <a:gd name="connsiteY28" fmla="*/ 175613 h 571998"/>
              <a:gd name="connsiteX29" fmla="*/ 277043 w 3941813"/>
              <a:gd name="connsiteY29" fmla="*/ 176291 h 571998"/>
              <a:gd name="connsiteX30" fmla="*/ 278368 w 3941813"/>
              <a:gd name="connsiteY30" fmla="*/ 178791 h 571998"/>
              <a:gd name="connsiteX31" fmla="*/ 295536 w 3941813"/>
              <a:gd name="connsiteY31" fmla="*/ 204348 h 571998"/>
              <a:gd name="connsiteX32" fmla="*/ 296042 w 3941813"/>
              <a:gd name="connsiteY32" fmla="*/ 204926 h 571998"/>
              <a:gd name="connsiteX33" fmla="*/ 298303 w 3941813"/>
              <a:gd name="connsiteY33" fmla="*/ 207936 h 571998"/>
              <a:gd name="connsiteX34" fmla="*/ 316635 w 3941813"/>
              <a:gd name="connsiteY34" fmla="*/ 230146 h 571998"/>
              <a:gd name="connsiteX35" fmla="*/ 318158 w 3941813"/>
              <a:gd name="connsiteY35" fmla="*/ 231823 h 571998"/>
              <a:gd name="connsiteX36" fmla="*/ 341295 w 3941813"/>
              <a:gd name="connsiteY36" fmla="*/ 254260 h 571998"/>
              <a:gd name="connsiteX37" fmla="*/ 364855 w 3941813"/>
              <a:gd name="connsiteY37" fmla="*/ 274566 h 571998"/>
              <a:gd name="connsiteX38" fmla="*/ 383255 w 3941813"/>
              <a:gd name="connsiteY38" fmla="*/ 287072 h 571998"/>
              <a:gd name="connsiteX39" fmla="*/ 390494 w 3941813"/>
              <a:gd name="connsiteY39" fmla="*/ 291862 h 571998"/>
              <a:gd name="connsiteX40" fmla="*/ 396550 w 3941813"/>
              <a:gd name="connsiteY40" fmla="*/ 295622 h 571998"/>
              <a:gd name="connsiteX41" fmla="*/ 409034 w 3941813"/>
              <a:gd name="connsiteY41" fmla="*/ 302598 h 571998"/>
              <a:gd name="connsiteX42" fmla="*/ 419364 w 3941813"/>
              <a:gd name="connsiteY42" fmla="*/ 308079 h 571998"/>
              <a:gd name="connsiteX43" fmla="*/ 431109 w 3941813"/>
              <a:gd name="connsiteY43" fmla="*/ 313598 h 571998"/>
              <a:gd name="connsiteX44" fmla="*/ 433413 w 3941813"/>
              <a:gd name="connsiteY44" fmla="*/ 314749 h 571998"/>
              <a:gd name="connsiteX45" fmla="*/ 445124 w 3941813"/>
              <a:gd name="connsiteY45" fmla="*/ 319611 h 571998"/>
              <a:gd name="connsiteX46" fmla="*/ 450799 w 3941813"/>
              <a:gd name="connsiteY46" fmla="*/ 321878 h 571998"/>
              <a:gd name="connsiteX47" fmla="*/ 462312 w 3941813"/>
              <a:gd name="connsiteY47" fmla="*/ 325820 h 571998"/>
              <a:gd name="connsiteX48" fmla="*/ 480775 w 3941813"/>
              <a:gd name="connsiteY48" fmla="*/ 331449 h 571998"/>
              <a:gd name="connsiteX49" fmla="*/ 490525 w 3941813"/>
              <a:gd name="connsiteY49" fmla="*/ 333953 h 571998"/>
              <a:gd name="connsiteX50" fmla="*/ 499752 w 3941813"/>
              <a:gd name="connsiteY50" fmla="*/ 335946 h 571998"/>
              <a:gd name="connsiteX51" fmla="*/ 520232 w 3941813"/>
              <a:gd name="connsiteY51" fmla="*/ 340163 h 571998"/>
              <a:gd name="connsiteX52" fmla="*/ 554124 w 3941813"/>
              <a:gd name="connsiteY52" fmla="*/ 343209 h 571998"/>
              <a:gd name="connsiteX53" fmla="*/ 555122 w 3941813"/>
              <a:gd name="connsiteY53" fmla="*/ 343268 h 571998"/>
              <a:gd name="connsiteX54" fmla="*/ 555467 w 3941813"/>
              <a:gd name="connsiteY54" fmla="*/ 343294 h 571998"/>
              <a:gd name="connsiteX55" fmla="*/ 572739 w 3941813"/>
              <a:gd name="connsiteY55" fmla="*/ 343958 h 571998"/>
              <a:gd name="connsiteX56" fmla="*/ 3862707 w 3941813"/>
              <a:gd name="connsiteY56" fmla="*/ 343958 h 571998"/>
              <a:gd name="connsiteX57" fmla="*/ 3941813 w 3941813"/>
              <a:gd name="connsiteY57" fmla="*/ 343958 h 571998"/>
              <a:gd name="connsiteX58" fmla="*/ 3941813 w 3941813"/>
              <a:gd name="connsiteY58" fmla="*/ 388462 h 571998"/>
              <a:gd name="connsiteX59" fmla="*/ 3940777 w 3941813"/>
              <a:gd name="connsiteY59" fmla="*/ 407437 h 571998"/>
              <a:gd name="connsiteX60" fmla="*/ 3933868 w 3941813"/>
              <a:gd name="connsiteY60" fmla="*/ 442971 h 571998"/>
              <a:gd name="connsiteX61" fmla="*/ 3920050 w 3941813"/>
              <a:gd name="connsiteY61" fmla="*/ 476090 h 571998"/>
              <a:gd name="connsiteX62" fmla="*/ 3900015 w 3941813"/>
              <a:gd name="connsiteY62" fmla="*/ 505415 h 571998"/>
              <a:gd name="connsiteX63" fmla="*/ 3875143 w 3941813"/>
              <a:gd name="connsiteY63" fmla="*/ 530254 h 571998"/>
              <a:gd name="connsiteX64" fmla="*/ 3846126 w 3941813"/>
              <a:gd name="connsiteY64" fmla="*/ 549919 h 571998"/>
              <a:gd name="connsiteX65" fmla="*/ 3812964 w 3941813"/>
              <a:gd name="connsiteY65" fmla="*/ 563718 h 571998"/>
              <a:gd name="connsiteX66" fmla="*/ 3777038 w 3941813"/>
              <a:gd name="connsiteY66" fmla="*/ 570963 h 571998"/>
              <a:gd name="connsiteX67" fmla="*/ 3758385 w 3941813"/>
              <a:gd name="connsiteY67" fmla="*/ 571998 h 571998"/>
              <a:gd name="connsiteX68" fmla="*/ 572739 w 3941813"/>
              <a:gd name="connsiteY68" fmla="*/ 571998 h 571998"/>
              <a:gd name="connsiteX69" fmla="*/ 543032 w 3941813"/>
              <a:gd name="connsiteY69" fmla="*/ 571308 h 571998"/>
              <a:gd name="connsiteX70" fmla="*/ 485343 w 3941813"/>
              <a:gd name="connsiteY70" fmla="*/ 565788 h 571998"/>
              <a:gd name="connsiteX71" fmla="*/ 429382 w 3941813"/>
              <a:gd name="connsiteY71" fmla="*/ 554059 h 571998"/>
              <a:gd name="connsiteX72" fmla="*/ 375493 w 3941813"/>
              <a:gd name="connsiteY72" fmla="*/ 537499 h 571998"/>
              <a:gd name="connsiteX73" fmla="*/ 324023 w 3941813"/>
              <a:gd name="connsiteY73" fmla="*/ 515419 h 571998"/>
              <a:gd name="connsiteX74" fmla="*/ 275661 w 3941813"/>
              <a:gd name="connsiteY74" fmla="*/ 489200 h 571998"/>
              <a:gd name="connsiteX75" fmla="*/ 229718 w 3941813"/>
              <a:gd name="connsiteY75" fmla="*/ 458495 h 571998"/>
              <a:gd name="connsiteX76" fmla="*/ 187574 w 3941813"/>
              <a:gd name="connsiteY76" fmla="*/ 423306 h 571998"/>
              <a:gd name="connsiteX77" fmla="*/ 148539 w 3941813"/>
              <a:gd name="connsiteY77" fmla="*/ 384667 h 571998"/>
              <a:gd name="connsiteX78" fmla="*/ 113650 w 3941813"/>
              <a:gd name="connsiteY78" fmla="*/ 342233 h 571998"/>
              <a:gd name="connsiteX79" fmla="*/ 82906 w 3941813"/>
              <a:gd name="connsiteY79" fmla="*/ 296349 h 571998"/>
              <a:gd name="connsiteX80" fmla="*/ 56307 w 3941813"/>
              <a:gd name="connsiteY80" fmla="*/ 248050 h 571998"/>
              <a:gd name="connsiteX81" fmla="*/ 34544 w 3941813"/>
              <a:gd name="connsiteY81" fmla="*/ 196646 h 571998"/>
              <a:gd name="connsiteX82" fmla="*/ 17963 w 3941813"/>
              <a:gd name="connsiteY82" fmla="*/ 143172 h 571998"/>
              <a:gd name="connsiteX83" fmla="*/ 6218 w 3941813"/>
              <a:gd name="connsiteY83" fmla="*/ 87283 h 571998"/>
              <a:gd name="connsiteX84" fmla="*/ 346 w 3941813"/>
              <a:gd name="connsiteY84" fmla="*/ 29669 h 57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941813" h="571998">
                <a:moveTo>
                  <a:pt x="0" y="0"/>
                </a:moveTo>
                <a:lnTo>
                  <a:pt x="228336" y="0"/>
                </a:lnTo>
                <a:lnTo>
                  <a:pt x="228336" y="1035"/>
                </a:lnTo>
                <a:lnTo>
                  <a:pt x="228336" y="2070"/>
                </a:lnTo>
                <a:lnTo>
                  <a:pt x="228336" y="3450"/>
                </a:lnTo>
                <a:lnTo>
                  <a:pt x="228336" y="4485"/>
                </a:lnTo>
                <a:lnTo>
                  <a:pt x="228336" y="6555"/>
                </a:lnTo>
                <a:lnTo>
                  <a:pt x="228336" y="8625"/>
                </a:lnTo>
                <a:lnTo>
                  <a:pt x="228336" y="13110"/>
                </a:lnTo>
                <a:lnTo>
                  <a:pt x="228681" y="17595"/>
                </a:lnTo>
                <a:lnTo>
                  <a:pt x="228681" y="21045"/>
                </a:lnTo>
                <a:lnTo>
                  <a:pt x="229372" y="24495"/>
                </a:lnTo>
                <a:lnTo>
                  <a:pt x="229561" y="29949"/>
                </a:lnTo>
                <a:lnTo>
                  <a:pt x="230860" y="43059"/>
                </a:lnTo>
                <a:lnTo>
                  <a:pt x="231099" y="44849"/>
                </a:lnTo>
                <a:lnTo>
                  <a:pt x="231445" y="47954"/>
                </a:lnTo>
                <a:lnTo>
                  <a:pt x="231790" y="51059"/>
                </a:lnTo>
                <a:lnTo>
                  <a:pt x="232439" y="55431"/>
                </a:lnTo>
                <a:lnTo>
                  <a:pt x="237460" y="78594"/>
                </a:lnTo>
                <a:lnTo>
                  <a:pt x="239935" y="88754"/>
                </a:lnTo>
                <a:lnTo>
                  <a:pt x="249062" y="117988"/>
                </a:lnTo>
                <a:lnTo>
                  <a:pt x="258766" y="141560"/>
                </a:lnTo>
                <a:lnTo>
                  <a:pt x="260462" y="145242"/>
                </a:lnTo>
                <a:lnTo>
                  <a:pt x="261844" y="148347"/>
                </a:lnTo>
                <a:lnTo>
                  <a:pt x="263571" y="152142"/>
                </a:lnTo>
                <a:lnTo>
                  <a:pt x="265643" y="155592"/>
                </a:lnTo>
                <a:lnTo>
                  <a:pt x="267371" y="158697"/>
                </a:lnTo>
                <a:lnTo>
                  <a:pt x="269060" y="162072"/>
                </a:lnTo>
                <a:lnTo>
                  <a:pt x="276558" y="175613"/>
                </a:lnTo>
                <a:lnTo>
                  <a:pt x="277043" y="176291"/>
                </a:lnTo>
                <a:lnTo>
                  <a:pt x="278368" y="178791"/>
                </a:lnTo>
                <a:lnTo>
                  <a:pt x="295536" y="204348"/>
                </a:lnTo>
                <a:lnTo>
                  <a:pt x="296042" y="204926"/>
                </a:lnTo>
                <a:lnTo>
                  <a:pt x="298303" y="207936"/>
                </a:lnTo>
                <a:lnTo>
                  <a:pt x="316635" y="230146"/>
                </a:lnTo>
                <a:lnTo>
                  <a:pt x="318158" y="231823"/>
                </a:lnTo>
                <a:lnTo>
                  <a:pt x="341295" y="254260"/>
                </a:lnTo>
                <a:lnTo>
                  <a:pt x="364855" y="274566"/>
                </a:lnTo>
                <a:lnTo>
                  <a:pt x="383255" y="287072"/>
                </a:lnTo>
                <a:lnTo>
                  <a:pt x="390494" y="291862"/>
                </a:lnTo>
                <a:lnTo>
                  <a:pt x="396550" y="295622"/>
                </a:lnTo>
                <a:lnTo>
                  <a:pt x="409034" y="302598"/>
                </a:lnTo>
                <a:lnTo>
                  <a:pt x="419364" y="308079"/>
                </a:lnTo>
                <a:lnTo>
                  <a:pt x="431109" y="313598"/>
                </a:lnTo>
                <a:lnTo>
                  <a:pt x="433413" y="314749"/>
                </a:lnTo>
                <a:lnTo>
                  <a:pt x="445124" y="319611"/>
                </a:lnTo>
                <a:lnTo>
                  <a:pt x="450799" y="321878"/>
                </a:lnTo>
                <a:lnTo>
                  <a:pt x="462312" y="325820"/>
                </a:lnTo>
                <a:lnTo>
                  <a:pt x="480775" y="331449"/>
                </a:lnTo>
                <a:lnTo>
                  <a:pt x="490525" y="333953"/>
                </a:lnTo>
                <a:lnTo>
                  <a:pt x="499752" y="335946"/>
                </a:lnTo>
                <a:lnTo>
                  <a:pt x="520232" y="340163"/>
                </a:lnTo>
                <a:lnTo>
                  <a:pt x="554124" y="343209"/>
                </a:lnTo>
                <a:lnTo>
                  <a:pt x="555122" y="343268"/>
                </a:lnTo>
                <a:lnTo>
                  <a:pt x="555467" y="343294"/>
                </a:lnTo>
                <a:lnTo>
                  <a:pt x="572739" y="343958"/>
                </a:lnTo>
                <a:lnTo>
                  <a:pt x="3862707" y="343958"/>
                </a:lnTo>
                <a:lnTo>
                  <a:pt x="3941813" y="343958"/>
                </a:lnTo>
                <a:lnTo>
                  <a:pt x="3941813" y="388462"/>
                </a:lnTo>
                <a:lnTo>
                  <a:pt x="3940777" y="407437"/>
                </a:lnTo>
                <a:lnTo>
                  <a:pt x="3933868" y="442971"/>
                </a:lnTo>
                <a:lnTo>
                  <a:pt x="3920050" y="476090"/>
                </a:lnTo>
                <a:lnTo>
                  <a:pt x="3900015" y="505415"/>
                </a:lnTo>
                <a:lnTo>
                  <a:pt x="3875143" y="530254"/>
                </a:lnTo>
                <a:lnTo>
                  <a:pt x="3846126" y="549919"/>
                </a:lnTo>
                <a:lnTo>
                  <a:pt x="3812964" y="563718"/>
                </a:lnTo>
                <a:lnTo>
                  <a:pt x="3777038" y="570963"/>
                </a:lnTo>
                <a:lnTo>
                  <a:pt x="3758385" y="571998"/>
                </a:lnTo>
                <a:lnTo>
                  <a:pt x="572739" y="571998"/>
                </a:lnTo>
                <a:lnTo>
                  <a:pt x="543032" y="571308"/>
                </a:lnTo>
                <a:lnTo>
                  <a:pt x="485343" y="565788"/>
                </a:lnTo>
                <a:lnTo>
                  <a:pt x="429382" y="554059"/>
                </a:lnTo>
                <a:lnTo>
                  <a:pt x="375493" y="537499"/>
                </a:lnTo>
                <a:lnTo>
                  <a:pt x="324023" y="515419"/>
                </a:lnTo>
                <a:lnTo>
                  <a:pt x="275661" y="489200"/>
                </a:lnTo>
                <a:lnTo>
                  <a:pt x="229718" y="458495"/>
                </a:lnTo>
                <a:lnTo>
                  <a:pt x="187574" y="423306"/>
                </a:lnTo>
                <a:lnTo>
                  <a:pt x="148539" y="384667"/>
                </a:lnTo>
                <a:lnTo>
                  <a:pt x="113650" y="342233"/>
                </a:lnTo>
                <a:lnTo>
                  <a:pt x="82906" y="296349"/>
                </a:lnTo>
                <a:lnTo>
                  <a:pt x="56307" y="248050"/>
                </a:lnTo>
                <a:lnTo>
                  <a:pt x="34544" y="196646"/>
                </a:lnTo>
                <a:lnTo>
                  <a:pt x="17963" y="143172"/>
                </a:lnTo>
                <a:lnTo>
                  <a:pt x="6218" y="87283"/>
                </a:lnTo>
                <a:lnTo>
                  <a:pt x="346" y="296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75" name="Freeform 585">
            <a:extLst>
              <a:ext uri="{FF2B5EF4-FFF2-40B4-BE49-F238E27FC236}">
                <a16:creationId xmlns:a16="http://schemas.microsoft.com/office/drawing/2014/main" id="{934FE23C-0998-4DE4-A967-1D8FFD9046F6}"/>
              </a:ext>
            </a:extLst>
          </p:cNvPr>
          <p:cNvSpPr>
            <a:spLocks/>
          </p:cNvSpPr>
          <p:nvPr/>
        </p:nvSpPr>
        <p:spPr bwMode="auto">
          <a:xfrm>
            <a:off x="410174" y="1595105"/>
            <a:ext cx="694944" cy="694944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1"/>
              <a:t>1</a:t>
            </a:r>
          </a:p>
        </p:txBody>
      </p:sp>
      <p:sp>
        <p:nvSpPr>
          <p:cNvPr id="178" name="Freeform 588">
            <a:extLst>
              <a:ext uri="{FF2B5EF4-FFF2-40B4-BE49-F238E27FC236}">
                <a16:creationId xmlns:a16="http://schemas.microsoft.com/office/drawing/2014/main" id="{87EF0420-C11F-40DF-858C-5DBD3A1FF0BB}"/>
              </a:ext>
            </a:extLst>
          </p:cNvPr>
          <p:cNvSpPr>
            <a:spLocks/>
          </p:cNvSpPr>
          <p:nvPr/>
        </p:nvSpPr>
        <p:spPr bwMode="auto">
          <a:xfrm>
            <a:off x="6516411" y="1361650"/>
            <a:ext cx="1145378" cy="1143996"/>
          </a:xfrm>
          <a:custGeom>
            <a:avLst/>
            <a:gdLst>
              <a:gd name="T0" fmla="*/ 1573 w 3316"/>
              <a:gd name="T1" fmla="*/ 2 h 3316"/>
              <a:gd name="T2" fmla="*/ 1243 w 3316"/>
              <a:gd name="T3" fmla="*/ 52 h 3316"/>
              <a:gd name="T4" fmla="*/ 939 w 3316"/>
              <a:gd name="T5" fmla="*/ 162 h 3316"/>
              <a:gd name="T6" fmla="*/ 665 w 3316"/>
              <a:gd name="T7" fmla="*/ 328 h 3316"/>
              <a:gd name="T8" fmla="*/ 431 w 3316"/>
              <a:gd name="T9" fmla="*/ 542 h 3316"/>
              <a:gd name="T10" fmla="*/ 240 w 3316"/>
              <a:gd name="T11" fmla="*/ 797 h 3316"/>
              <a:gd name="T12" fmla="*/ 100 w 3316"/>
              <a:gd name="T13" fmla="*/ 1088 h 3316"/>
              <a:gd name="T14" fmla="*/ 19 w 3316"/>
              <a:gd name="T15" fmla="*/ 1405 h 3316"/>
              <a:gd name="T16" fmla="*/ 0 w 3316"/>
              <a:gd name="T17" fmla="*/ 1658 h 3316"/>
              <a:gd name="T18" fmla="*/ 19 w 3316"/>
              <a:gd name="T19" fmla="*/ 1911 h 3316"/>
              <a:gd name="T20" fmla="*/ 100 w 3316"/>
              <a:gd name="T21" fmla="*/ 2228 h 3316"/>
              <a:gd name="T22" fmla="*/ 240 w 3316"/>
              <a:gd name="T23" fmla="*/ 2517 h 3316"/>
              <a:gd name="T24" fmla="*/ 431 w 3316"/>
              <a:gd name="T25" fmla="*/ 2773 h 3316"/>
              <a:gd name="T26" fmla="*/ 665 w 3316"/>
              <a:gd name="T27" fmla="*/ 2987 h 3316"/>
              <a:gd name="T28" fmla="*/ 939 w 3316"/>
              <a:gd name="T29" fmla="*/ 3152 h 3316"/>
              <a:gd name="T30" fmla="*/ 1243 w 3316"/>
              <a:gd name="T31" fmla="*/ 3264 h 3316"/>
              <a:gd name="T32" fmla="*/ 1573 w 3316"/>
              <a:gd name="T33" fmla="*/ 3314 h 3316"/>
              <a:gd name="T34" fmla="*/ 1744 w 3316"/>
              <a:gd name="T35" fmla="*/ 3314 h 3316"/>
              <a:gd name="T36" fmla="*/ 2073 w 3316"/>
              <a:gd name="T37" fmla="*/ 3264 h 3316"/>
              <a:gd name="T38" fmla="*/ 2378 w 3316"/>
              <a:gd name="T39" fmla="*/ 3152 h 3316"/>
              <a:gd name="T40" fmla="*/ 2650 w 3316"/>
              <a:gd name="T41" fmla="*/ 2987 h 3316"/>
              <a:gd name="T42" fmla="*/ 2886 w 3316"/>
              <a:gd name="T43" fmla="*/ 2773 h 3316"/>
              <a:gd name="T44" fmla="*/ 3076 w 3316"/>
              <a:gd name="T45" fmla="*/ 2517 h 3316"/>
              <a:gd name="T46" fmla="*/ 3216 w 3316"/>
              <a:gd name="T47" fmla="*/ 2228 h 3316"/>
              <a:gd name="T48" fmla="*/ 3298 w 3316"/>
              <a:gd name="T49" fmla="*/ 1911 h 3316"/>
              <a:gd name="T50" fmla="*/ 3316 w 3316"/>
              <a:gd name="T51" fmla="*/ 1658 h 3316"/>
              <a:gd name="T52" fmla="*/ 3298 w 3316"/>
              <a:gd name="T53" fmla="*/ 1405 h 3316"/>
              <a:gd name="T54" fmla="*/ 3216 w 3316"/>
              <a:gd name="T55" fmla="*/ 1088 h 3316"/>
              <a:gd name="T56" fmla="*/ 3076 w 3316"/>
              <a:gd name="T57" fmla="*/ 797 h 3316"/>
              <a:gd name="T58" fmla="*/ 2886 w 3316"/>
              <a:gd name="T59" fmla="*/ 542 h 3316"/>
              <a:gd name="T60" fmla="*/ 2650 w 3316"/>
              <a:gd name="T61" fmla="*/ 328 h 3316"/>
              <a:gd name="T62" fmla="*/ 2378 w 3316"/>
              <a:gd name="T63" fmla="*/ 162 h 3316"/>
              <a:gd name="T64" fmla="*/ 2073 w 3316"/>
              <a:gd name="T65" fmla="*/ 52 h 3316"/>
              <a:gd name="T66" fmla="*/ 1744 w 3316"/>
              <a:gd name="T67" fmla="*/ 2 h 3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316" h="3316">
                <a:moveTo>
                  <a:pt x="1658" y="0"/>
                </a:moveTo>
                <a:lnTo>
                  <a:pt x="1573" y="2"/>
                </a:lnTo>
                <a:lnTo>
                  <a:pt x="1405" y="18"/>
                </a:lnTo>
                <a:lnTo>
                  <a:pt x="1243" y="52"/>
                </a:lnTo>
                <a:lnTo>
                  <a:pt x="1088" y="100"/>
                </a:lnTo>
                <a:lnTo>
                  <a:pt x="939" y="162"/>
                </a:lnTo>
                <a:lnTo>
                  <a:pt x="798" y="239"/>
                </a:lnTo>
                <a:lnTo>
                  <a:pt x="665" y="328"/>
                </a:lnTo>
                <a:lnTo>
                  <a:pt x="542" y="431"/>
                </a:lnTo>
                <a:lnTo>
                  <a:pt x="431" y="542"/>
                </a:lnTo>
                <a:lnTo>
                  <a:pt x="328" y="665"/>
                </a:lnTo>
                <a:lnTo>
                  <a:pt x="240" y="797"/>
                </a:lnTo>
                <a:lnTo>
                  <a:pt x="162" y="939"/>
                </a:lnTo>
                <a:lnTo>
                  <a:pt x="100" y="1088"/>
                </a:lnTo>
                <a:lnTo>
                  <a:pt x="52" y="1243"/>
                </a:lnTo>
                <a:lnTo>
                  <a:pt x="19" y="1405"/>
                </a:lnTo>
                <a:lnTo>
                  <a:pt x="2" y="1572"/>
                </a:lnTo>
                <a:lnTo>
                  <a:pt x="0" y="1658"/>
                </a:lnTo>
                <a:lnTo>
                  <a:pt x="2" y="1744"/>
                </a:lnTo>
                <a:lnTo>
                  <a:pt x="19" y="1911"/>
                </a:lnTo>
                <a:lnTo>
                  <a:pt x="52" y="2073"/>
                </a:lnTo>
                <a:lnTo>
                  <a:pt x="100" y="2228"/>
                </a:lnTo>
                <a:lnTo>
                  <a:pt x="162" y="2377"/>
                </a:lnTo>
                <a:lnTo>
                  <a:pt x="240" y="2517"/>
                </a:lnTo>
                <a:lnTo>
                  <a:pt x="328" y="2650"/>
                </a:lnTo>
                <a:lnTo>
                  <a:pt x="431" y="2773"/>
                </a:lnTo>
                <a:lnTo>
                  <a:pt x="542" y="2885"/>
                </a:lnTo>
                <a:lnTo>
                  <a:pt x="665" y="2987"/>
                </a:lnTo>
                <a:lnTo>
                  <a:pt x="798" y="3076"/>
                </a:lnTo>
                <a:lnTo>
                  <a:pt x="939" y="3152"/>
                </a:lnTo>
                <a:lnTo>
                  <a:pt x="1088" y="3216"/>
                </a:lnTo>
                <a:lnTo>
                  <a:pt x="1243" y="3264"/>
                </a:lnTo>
                <a:lnTo>
                  <a:pt x="1405" y="3298"/>
                </a:lnTo>
                <a:lnTo>
                  <a:pt x="1573" y="3314"/>
                </a:lnTo>
                <a:lnTo>
                  <a:pt x="1658" y="3316"/>
                </a:lnTo>
                <a:lnTo>
                  <a:pt x="1744" y="3314"/>
                </a:lnTo>
                <a:lnTo>
                  <a:pt x="1911" y="3298"/>
                </a:lnTo>
                <a:lnTo>
                  <a:pt x="2073" y="3264"/>
                </a:lnTo>
                <a:lnTo>
                  <a:pt x="2228" y="3216"/>
                </a:lnTo>
                <a:lnTo>
                  <a:pt x="2378" y="3152"/>
                </a:lnTo>
                <a:lnTo>
                  <a:pt x="2518" y="3076"/>
                </a:lnTo>
                <a:lnTo>
                  <a:pt x="2650" y="2987"/>
                </a:lnTo>
                <a:lnTo>
                  <a:pt x="2773" y="2885"/>
                </a:lnTo>
                <a:lnTo>
                  <a:pt x="2886" y="2773"/>
                </a:lnTo>
                <a:lnTo>
                  <a:pt x="2987" y="2650"/>
                </a:lnTo>
                <a:lnTo>
                  <a:pt x="3076" y="2517"/>
                </a:lnTo>
                <a:lnTo>
                  <a:pt x="3153" y="2377"/>
                </a:lnTo>
                <a:lnTo>
                  <a:pt x="3216" y="2228"/>
                </a:lnTo>
                <a:lnTo>
                  <a:pt x="3264" y="2073"/>
                </a:lnTo>
                <a:lnTo>
                  <a:pt x="3298" y="1911"/>
                </a:lnTo>
                <a:lnTo>
                  <a:pt x="3315" y="1744"/>
                </a:lnTo>
                <a:lnTo>
                  <a:pt x="3316" y="1658"/>
                </a:lnTo>
                <a:lnTo>
                  <a:pt x="3315" y="1572"/>
                </a:lnTo>
                <a:lnTo>
                  <a:pt x="3298" y="1405"/>
                </a:lnTo>
                <a:lnTo>
                  <a:pt x="3264" y="1243"/>
                </a:lnTo>
                <a:lnTo>
                  <a:pt x="3216" y="1088"/>
                </a:lnTo>
                <a:lnTo>
                  <a:pt x="3153" y="939"/>
                </a:lnTo>
                <a:lnTo>
                  <a:pt x="3076" y="797"/>
                </a:lnTo>
                <a:lnTo>
                  <a:pt x="2987" y="665"/>
                </a:lnTo>
                <a:lnTo>
                  <a:pt x="2886" y="542"/>
                </a:lnTo>
                <a:lnTo>
                  <a:pt x="2773" y="431"/>
                </a:lnTo>
                <a:lnTo>
                  <a:pt x="2650" y="328"/>
                </a:lnTo>
                <a:lnTo>
                  <a:pt x="2518" y="239"/>
                </a:lnTo>
                <a:lnTo>
                  <a:pt x="2378" y="162"/>
                </a:lnTo>
                <a:lnTo>
                  <a:pt x="2228" y="100"/>
                </a:lnTo>
                <a:lnTo>
                  <a:pt x="2073" y="52"/>
                </a:lnTo>
                <a:lnTo>
                  <a:pt x="1911" y="18"/>
                </a:lnTo>
                <a:lnTo>
                  <a:pt x="1744" y="2"/>
                </a:lnTo>
                <a:lnTo>
                  <a:pt x="1658" y="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0" name="Freeform 587">
            <a:extLst>
              <a:ext uri="{FF2B5EF4-FFF2-40B4-BE49-F238E27FC236}">
                <a16:creationId xmlns:a16="http://schemas.microsoft.com/office/drawing/2014/main" id="{2824665D-0214-4A51-B0A7-643D6BD03D99}"/>
              </a:ext>
            </a:extLst>
          </p:cNvPr>
          <p:cNvSpPr>
            <a:spLocks/>
          </p:cNvSpPr>
          <p:nvPr/>
        </p:nvSpPr>
        <p:spPr bwMode="auto">
          <a:xfrm>
            <a:off x="6744381" y="1588239"/>
            <a:ext cx="689438" cy="689438"/>
          </a:xfrm>
          <a:custGeom>
            <a:avLst/>
            <a:gdLst>
              <a:gd name="T0" fmla="*/ 946 w 1995"/>
              <a:gd name="T1" fmla="*/ 1993 h 1995"/>
              <a:gd name="T2" fmla="*/ 748 w 1995"/>
              <a:gd name="T3" fmla="*/ 1964 h 1995"/>
              <a:gd name="T4" fmla="*/ 565 w 1995"/>
              <a:gd name="T5" fmla="*/ 1898 h 1995"/>
              <a:gd name="T6" fmla="*/ 401 w 1995"/>
              <a:gd name="T7" fmla="*/ 1798 h 1995"/>
              <a:gd name="T8" fmla="*/ 259 w 1995"/>
              <a:gd name="T9" fmla="*/ 1668 h 1995"/>
              <a:gd name="T10" fmla="*/ 145 w 1995"/>
              <a:gd name="T11" fmla="*/ 1515 h 1995"/>
              <a:gd name="T12" fmla="*/ 61 w 1995"/>
              <a:gd name="T13" fmla="*/ 1340 h 1995"/>
              <a:gd name="T14" fmla="*/ 12 w 1995"/>
              <a:gd name="T15" fmla="*/ 1150 h 1995"/>
              <a:gd name="T16" fmla="*/ 0 w 1995"/>
              <a:gd name="T17" fmla="*/ 998 h 1995"/>
              <a:gd name="T18" fmla="*/ 12 w 1995"/>
              <a:gd name="T19" fmla="*/ 846 h 1995"/>
              <a:gd name="T20" fmla="*/ 61 w 1995"/>
              <a:gd name="T21" fmla="*/ 655 h 1995"/>
              <a:gd name="T22" fmla="*/ 145 w 1995"/>
              <a:gd name="T23" fmla="*/ 481 h 1995"/>
              <a:gd name="T24" fmla="*/ 259 w 1995"/>
              <a:gd name="T25" fmla="*/ 327 h 1995"/>
              <a:gd name="T26" fmla="*/ 401 w 1995"/>
              <a:gd name="T27" fmla="*/ 198 h 1995"/>
              <a:gd name="T28" fmla="*/ 565 w 1995"/>
              <a:gd name="T29" fmla="*/ 98 h 1995"/>
              <a:gd name="T30" fmla="*/ 748 w 1995"/>
              <a:gd name="T31" fmla="*/ 31 h 1995"/>
              <a:gd name="T32" fmla="*/ 946 w 1995"/>
              <a:gd name="T33" fmla="*/ 1 h 1995"/>
              <a:gd name="T34" fmla="*/ 1049 w 1995"/>
              <a:gd name="T35" fmla="*/ 1 h 1995"/>
              <a:gd name="T36" fmla="*/ 1247 w 1995"/>
              <a:gd name="T37" fmla="*/ 31 h 1995"/>
              <a:gd name="T38" fmla="*/ 1431 w 1995"/>
              <a:gd name="T39" fmla="*/ 98 h 1995"/>
              <a:gd name="T40" fmla="*/ 1594 w 1995"/>
              <a:gd name="T41" fmla="*/ 198 h 1995"/>
              <a:gd name="T42" fmla="*/ 1737 w 1995"/>
              <a:gd name="T43" fmla="*/ 327 h 1995"/>
              <a:gd name="T44" fmla="*/ 1851 w 1995"/>
              <a:gd name="T45" fmla="*/ 481 h 1995"/>
              <a:gd name="T46" fmla="*/ 1935 w 1995"/>
              <a:gd name="T47" fmla="*/ 655 h 1995"/>
              <a:gd name="T48" fmla="*/ 1985 w 1995"/>
              <a:gd name="T49" fmla="*/ 846 h 1995"/>
              <a:gd name="T50" fmla="*/ 1995 w 1995"/>
              <a:gd name="T51" fmla="*/ 998 h 1995"/>
              <a:gd name="T52" fmla="*/ 1985 w 1995"/>
              <a:gd name="T53" fmla="*/ 1150 h 1995"/>
              <a:gd name="T54" fmla="*/ 1935 w 1995"/>
              <a:gd name="T55" fmla="*/ 1340 h 1995"/>
              <a:gd name="T56" fmla="*/ 1851 w 1995"/>
              <a:gd name="T57" fmla="*/ 1515 h 1995"/>
              <a:gd name="T58" fmla="*/ 1737 w 1995"/>
              <a:gd name="T59" fmla="*/ 1668 h 1995"/>
              <a:gd name="T60" fmla="*/ 1594 w 1995"/>
              <a:gd name="T61" fmla="*/ 1798 h 1995"/>
              <a:gd name="T62" fmla="*/ 1431 w 1995"/>
              <a:gd name="T63" fmla="*/ 1898 h 1995"/>
              <a:gd name="T64" fmla="*/ 1247 w 1995"/>
              <a:gd name="T65" fmla="*/ 1964 h 1995"/>
              <a:gd name="T66" fmla="*/ 1049 w 1995"/>
              <a:gd name="T67" fmla="*/ 1993 h 1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95" h="1995">
                <a:moveTo>
                  <a:pt x="998" y="1995"/>
                </a:moveTo>
                <a:lnTo>
                  <a:pt x="946" y="1993"/>
                </a:lnTo>
                <a:lnTo>
                  <a:pt x="847" y="1984"/>
                </a:lnTo>
                <a:lnTo>
                  <a:pt x="748" y="1964"/>
                </a:lnTo>
                <a:lnTo>
                  <a:pt x="655" y="1935"/>
                </a:lnTo>
                <a:lnTo>
                  <a:pt x="565" y="1898"/>
                </a:lnTo>
                <a:lnTo>
                  <a:pt x="481" y="1851"/>
                </a:lnTo>
                <a:lnTo>
                  <a:pt x="401" y="1798"/>
                </a:lnTo>
                <a:lnTo>
                  <a:pt x="327" y="1735"/>
                </a:lnTo>
                <a:lnTo>
                  <a:pt x="259" y="1668"/>
                </a:lnTo>
                <a:lnTo>
                  <a:pt x="198" y="1594"/>
                </a:lnTo>
                <a:lnTo>
                  <a:pt x="145" y="1515"/>
                </a:lnTo>
                <a:lnTo>
                  <a:pt x="99" y="1430"/>
                </a:lnTo>
                <a:lnTo>
                  <a:pt x="61" y="1340"/>
                </a:lnTo>
                <a:lnTo>
                  <a:pt x="31" y="1247"/>
                </a:lnTo>
                <a:lnTo>
                  <a:pt x="12" y="1150"/>
                </a:lnTo>
                <a:lnTo>
                  <a:pt x="1" y="1049"/>
                </a:lnTo>
                <a:lnTo>
                  <a:pt x="0" y="998"/>
                </a:lnTo>
                <a:lnTo>
                  <a:pt x="1" y="946"/>
                </a:lnTo>
                <a:lnTo>
                  <a:pt x="12" y="846"/>
                </a:lnTo>
                <a:lnTo>
                  <a:pt x="31" y="748"/>
                </a:lnTo>
                <a:lnTo>
                  <a:pt x="61" y="655"/>
                </a:lnTo>
                <a:lnTo>
                  <a:pt x="99" y="565"/>
                </a:lnTo>
                <a:lnTo>
                  <a:pt x="145" y="481"/>
                </a:lnTo>
                <a:lnTo>
                  <a:pt x="198" y="400"/>
                </a:lnTo>
                <a:lnTo>
                  <a:pt x="259" y="327"/>
                </a:lnTo>
                <a:lnTo>
                  <a:pt x="327" y="259"/>
                </a:lnTo>
                <a:lnTo>
                  <a:pt x="401" y="198"/>
                </a:lnTo>
                <a:lnTo>
                  <a:pt x="481" y="145"/>
                </a:lnTo>
                <a:lnTo>
                  <a:pt x="565" y="98"/>
                </a:lnTo>
                <a:lnTo>
                  <a:pt x="655" y="61"/>
                </a:lnTo>
                <a:lnTo>
                  <a:pt x="748" y="31"/>
                </a:lnTo>
                <a:lnTo>
                  <a:pt x="847" y="12"/>
                </a:lnTo>
                <a:lnTo>
                  <a:pt x="946" y="1"/>
                </a:lnTo>
                <a:lnTo>
                  <a:pt x="998" y="0"/>
                </a:lnTo>
                <a:lnTo>
                  <a:pt x="1049" y="1"/>
                </a:lnTo>
                <a:lnTo>
                  <a:pt x="1150" y="12"/>
                </a:lnTo>
                <a:lnTo>
                  <a:pt x="1247" y="31"/>
                </a:lnTo>
                <a:lnTo>
                  <a:pt x="1340" y="61"/>
                </a:lnTo>
                <a:lnTo>
                  <a:pt x="1431" y="98"/>
                </a:lnTo>
                <a:lnTo>
                  <a:pt x="1515" y="145"/>
                </a:lnTo>
                <a:lnTo>
                  <a:pt x="1594" y="198"/>
                </a:lnTo>
                <a:lnTo>
                  <a:pt x="1668" y="259"/>
                </a:lnTo>
                <a:lnTo>
                  <a:pt x="1737" y="327"/>
                </a:lnTo>
                <a:lnTo>
                  <a:pt x="1798" y="400"/>
                </a:lnTo>
                <a:lnTo>
                  <a:pt x="1851" y="481"/>
                </a:lnTo>
                <a:lnTo>
                  <a:pt x="1898" y="565"/>
                </a:lnTo>
                <a:lnTo>
                  <a:pt x="1935" y="655"/>
                </a:lnTo>
                <a:lnTo>
                  <a:pt x="1964" y="748"/>
                </a:lnTo>
                <a:lnTo>
                  <a:pt x="1985" y="846"/>
                </a:lnTo>
                <a:lnTo>
                  <a:pt x="1995" y="946"/>
                </a:lnTo>
                <a:lnTo>
                  <a:pt x="1995" y="998"/>
                </a:lnTo>
                <a:lnTo>
                  <a:pt x="1995" y="1049"/>
                </a:lnTo>
                <a:lnTo>
                  <a:pt x="1985" y="1150"/>
                </a:lnTo>
                <a:lnTo>
                  <a:pt x="1964" y="1247"/>
                </a:lnTo>
                <a:lnTo>
                  <a:pt x="1935" y="1340"/>
                </a:lnTo>
                <a:lnTo>
                  <a:pt x="1898" y="1430"/>
                </a:lnTo>
                <a:lnTo>
                  <a:pt x="1851" y="1515"/>
                </a:lnTo>
                <a:lnTo>
                  <a:pt x="1798" y="1594"/>
                </a:lnTo>
                <a:lnTo>
                  <a:pt x="1737" y="1668"/>
                </a:lnTo>
                <a:lnTo>
                  <a:pt x="1668" y="1735"/>
                </a:lnTo>
                <a:lnTo>
                  <a:pt x="1594" y="1798"/>
                </a:lnTo>
                <a:lnTo>
                  <a:pt x="1515" y="1851"/>
                </a:lnTo>
                <a:lnTo>
                  <a:pt x="1431" y="1898"/>
                </a:lnTo>
                <a:lnTo>
                  <a:pt x="1340" y="1935"/>
                </a:lnTo>
                <a:lnTo>
                  <a:pt x="1247" y="1964"/>
                </a:lnTo>
                <a:lnTo>
                  <a:pt x="1150" y="1984"/>
                </a:lnTo>
                <a:lnTo>
                  <a:pt x="1049" y="1993"/>
                </a:lnTo>
                <a:lnTo>
                  <a:pt x="998" y="199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1" name="Freeform 589">
            <a:extLst>
              <a:ext uri="{FF2B5EF4-FFF2-40B4-BE49-F238E27FC236}">
                <a16:creationId xmlns:a16="http://schemas.microsoft.com/office/drawing/2014/main" id="{F3800724-2375-44CD-96BA-793784C15113}"/>
              </a:ext>
            </a:extLst>
          </p:cNvPr>
          <p:cNvSpPr>
            <a:spLocks/>
          </p:cNvSpPr>
          <p:nvPr/>
        </p:nvSpPr>
        <p:spPr bwMode="auto">
          <a:xfrm>
            <a:off x="7388224" y="1937794"/>
            <a:ext cx="160270" cy="392385"/>
          </a:xfrm>
          <a:custGeom>
            <a:avLst/>
            <a:gdLst>
              <a:gd name="T0" fmla="*/ 462 w 462"/>
              <a:gd name="T1" fmla="*/ 981 h 1135"/>
              <a:gd name="T2" fmla="*/ 460 w 462"/>
              <a:gd name="T3" fmla="*/ 985 h 1135"/>
              <a:gd name="T4" fmla="*/ 457 w 462"/>
              <a:gd name="T5" fmla="*/ 989 h 1135"/>
              <a:gd name="T6" fmla="*/ 443 w 462"/>
              <a:gd name="T7" fmla="*/ 1007 h 1135"/>
              <a:gd name="T8" fmla="*/ 427 w 462"/>
              <a:gd name="T9" fmla="*/ 1025 h 1135"/>
              <a:gd name="T10" fmla="*/ 418 w 462"/>
              <a:gd name="T11" fmla="*/ 1037 h 1135"/>
              <a:gd name="T12" fmla="*/ 409 w 462"/>
              <a:gd name="T13" fmla="*/ 1048 h 1135"/>
              <a:gd name="T14" fmla="*/ 408 w 462"/>
              <a:gd name="T15" fmla="*/ 1050 h 1135"/>
              <a:gd name="T16" fmla="*/ 408 w 462"/>
              <a:gd name="T17" fmla="*/ 1050 h 1135"/>
              <a:gd name="T18" fmla="*/ 396 w 462"/>
              <a:gd name="T19" fmla="*/ 1064 h 1135"/>
              <a:gd name="T20" fmla="*/ 383 w 462"/>
              <a:gd name="T21" fmla="*/ 1078 h 1135"/>
              <a:gd name="T22" fmla="*/ 369 w 462"/>
              <a:gd name="T23" fmla="*/ 1095 h 1135"/>
              <a:gd name="T24" fmla="*/ 355 w 462"/>
              <a:gd name="T25" fmla="*/ 1110 h 1135"/>
              <a:gd name="T26" fmla="*/ 343 w 462"/>
              <a:gd name="T27" fmla="*/ 1123 h 1135"/>
              <a:gd name="T28" fmla="*/ 332 w 462"/>
              <a:gd name="T29" fmla="*/ 1135 h 1135"/>
              <a:gd name="T30" fmla="*/ 276 w 462"/>
              <a:gd name="T31" fmla="*/ 1062 h 1135"/>
              <a:gd name="T32" fmla="*/ 177 w 462"/>
              <a:gd name="T33" fmla="*/ 908 h 1135"/>
              <a:gd name="T34" fmla="*/ 94 w 462"/>
              <a:gd name="T35" fmla="*/ 745 h 1135"/>
              <a:gd name="T36" fmla="*/ 27 w 462"/>
              <a:gd name="T37" fmla="*/ 573 h 1135"/>
              <a:gd name="T38" fmla="*/ 0 w 462"/>
              <a:gd name="T39" fmla="*/ 483 h 1135"/>
              <a:gd name="T40" fmla="*/ 36 w 462"/>
              <a:gd name="T41" fmla="*/ 417 h 1135"/>
              <a:gd name="T42" fmla="*/ 65 w 462"/>
              <a:gd name="T43" fmla="*/ 348 h 1135"/>
              <a:gd name="T44" fmla="*/ 68 w 462"/>
              <a:gd name="T45" fmla="*/ 341 h 1135"/>
              <a:gd name="T46" fmla="*/ 71 w 462"/>
              <a:gd name="T47" fmla="*/ 333 h 1135"/>
              <a:gd name="T48" fmla="*/ 81 w 462"/>
              <a:gd name="T49" fmla="*/ 303 h 1135"/>
              <a:gd name="T50" fmla="*/ 90 w 462"/>
              <a:gd name="T51" fmla="*/ 273 h 1135"/>
              <a:gd name="T52" fmla="*/ 94 w 462"/>
              <a:gd name="T53" fmla="*/ 263 h 1135"/>
              <a:gd name="T54" fmla="*/ 97 w 462"/>
              <a:gd name="T55" fmla="*/ 252 h 1135"/>
              <a:gd name="T56" fmla="*/ 100 w 462"/>
              <a:gd name="T57" fmla="*/ 242 h 1135"/>
              <a:gd name="T58" fmla="*/ 102 w 462"/>
              <a:gd name="T59" fmla="*/ 232 h 1135"/>
              <a:gd name="T60" fmla="*/ 105 w 462"/>
              <a:gd name="T61" fmla="*/ 223 h 1135"/>
              <a:gd name="T62" fmla="*/ 106 w 462"/>
              <a:gd name="T63" fmla="*/ 214 h 1135"/>
              <a:gd name="T64" fmla="*/ 110 w 462"/>
              <a:gd name="T65" fmla="*/ 201 h 1135"/>
              <a:gd name="T66" fmla="*/ 112 w 462"/>
              <a:gd name="T67" fmla="*/ 189 h 1135"/>
              <a:gd name="T68" fmla="*/ 112 w 462"/>
              <a:gd name="T69" fmla="*/ 182 h 1135"/>
              <a:gd name="T70" fmla="*/ 114 w 462"/>
              <a:gd name="T71" fmla="*/ 177 h 1135"/>
              <a:gd name="T72" fmla="*/ 116 w 462"/>
              <a:gd name="T73" fmla="*/ 166 h 1135"/>
              <a:gd name="T74" fmla="*/ 119 w 462"/>
              <a:gd name="T75" fmla="*/ 153 h 1135"/>
              <a:gd name="T76" fmla="*/ 125 w 462"/>
              <a:gd name="T77" fmla="*/ 109 h 1135"/>
              <a:gd name="T78" fmla="*/ 129 w 462"/>
              <a:gd name="T79" fmla="*/ 64 h 1135"/>
              <a:gd name="T80" fmla="*/ 131 w 462"/>
              <a:gd name="T81" fmla="*/ 53 h 1135"/>
              <a:gd name="T82" fmla="*/ 131 w 462"/>
              <a:gd name="T83" fmla="*/ 41 h 1135"/>
              <a:gd name="T84" fmla="*/ 131 w 462"/>
              <a:gd name="T85" fmla="*/ 39 h 1135"/>
              <a:gd name="T86" fmla="*/ 131 w 462"/>
              <a:gd name="T87" fmla="*/ 35 h 1135"/>
              <a:gd name="T88" fmla="*/ 132 w 462"/>
              <a:gd name="T89" fmla="*/ 26 h 1135"/>
              <a:gd name="T90" fmla="*/ 132 w 462"/>
              <a:gd name="T91" fmla="*/ 17 h 1135"/>
              <a:gd name="T92" fmla="*/ 132 w 462"/>
              <a:gd name="T93" fmla="*/ 7 h 1135"/>
              <a:gd name="T94" fmla="*/ 132 w 462"/>
              <a:gd name="T95" fmla="*/ 0 h 1135"/>
              <a:gd name="T96" fmla="*/ 133 w 462"/>
              <a:gd name="T97" fmla="*/ 68 h 1135"/>
              <a:gd name="T98" fmla="*/ 145 w 462"/>
              <a:gd name="T99" fmla="*/ 204 h 1135"/>
              <a:gd name="T100" fmla="*/ 168 w 462"/>
              <a:gd name="T101" fmla="*/ 335 h 1135"/>
              <a:gd name="T102" fmla="*/ 201 w 462"/>
              <a:gd name="T103" fmla="*/ 464 h 1135"/>
              <a:gd name="T104" fmla="*/ 243 w 462"/>
              <a:gd name="T105" fmla="*/ 587 h 1135"/>
              <a:gd name="T106" fmla="*/ 295 w 462"/>
              <a:gd name="T107" fmla="*/ 706 h 1135"/>
              <a:gd name="T108" fmla="*/ 355 w 462"/>
              <a:gd name="T109" fmla="*/ 820 h 1135"/>
              <a:gd name="T110" fmla="*/ 425 w 462"/>
              <a:gd name="T111" fmla="*/ 929 h 1135"/>
              <a:gd name="T112" fmla="*/ 462 w 462"/>
              <a:gd name="T113" fmla="*/ 981 h 1135"/>
              <a:gd name="T114" fmla="*/ 462 w 462"/>
              <a:gd name="T115" fmla="*/ 981 h 1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62" h="1135">
                <a:moveTo>
                  <a:pt x="462" y="981"/>
                </a:moveTo>
                <a:lnTo>
                  <a:pt x="460" y="985"/>
                </a:lnTo>
                <a:lnTo>
                  <a:pt x="457" y="989"/>
                </a:lnTo>
                <a:lnTo>
                  <a:pt x="443" y="1007"/>
                </a:lnTo>
                <a:lnTo>
                  <a:pt x="427" y="1025"/>
                </a:lnTo>
                <a:lnTo>
                  <a:pt x="418" y="1037"/>
                </a:lnTo>
                <a:lnTo>
                  <a:pt x="409" y="1048"/>
                </a:lnTo>
                <a:lnTo>
                  <a:pt x="408" y="1050"/>
                </a:lnTo>
                <a:lnTo>
                  <a:pt x="408" y="1050"/>
                </a:lnTo>
                <a:lnTo>
                  <a:pt x="396" y="1064"/>
                </a:lnTo>
                <a:lnTo>
                  <a:pt x="383" y="1078"/>
                </a:lnTo>
                <a:lnTo>
                  <a:pt x="369" y="1095"/>
                </a:lnTo>
                <a:lnTo>
                  <a:pt x="355" y="1110"/>
                </a:lnTo>
                <a:lnTo>
                  <a:pt x="343" y="1123"/>
                </a:lnTo>
                <a:lnTo>
                  <a:pt x="332" y="1135"/>
                </a:lnTo>
                <a:lnTo>
                  <a:pt x="276" y="1062"/>
                </a:lnTo>
                <a:lnTo>
                  <a:pt x="177" y="908"/>
                </a:lnTo>
                <a:lnTo>
                  <a:pt x="94" y="745"/>
                </a:lnTo>
                <a:lnTo>
                  <a:pt x="27" y="573"/>
                </a:lnTo>
                <a:lnTo>
                  <a:pt x="0" y="483"/>
                </a:lnTo>
                <a:lnTo>
                  <a:pt x="36" y="417"/>
                </a:lnTo>
                <a:lnTo>
                  <a:pt x="65" y="348"/>
                </a:lnTo>
                <a:lnTo>
                  <a:pt x="68" y="341"/>
                </a:lnTo>
                <a:lnTo>
                  <a:pt x="71" y="333"/>
                </a:lnTo>
                <a:lnTo>
                  <a:pt x="81" y="303"/>
                </a:lnTo>
                <a:lnTo>
                  <a:pt x="90" y="273"/>
                </a:lnTo>
                <a:lnTo>
                  <a:pt x="94" y="263"/>
                </a:lnTo>
                <a:lnTo>
                  <a:pt x="97" y="252"/>
                </a:lnTo>
                <a:lnTo>
                  <a:pt x="100" y="242"/>
                </a:lnTo>
                <a:lnTo>
                  <a:pt x="102" y="232"/>
                </a:lnTo>
                <a:lnTo>
                  <a:pt x="105" y="223"/>
                </a:lnTo>
                <a:lnTo>
                  <a:pt x="106" y="214"/>
                </a:lnTo>
                <a:lnTo>
                  <a:pt x="110" y="201"/>
                </a:lnTo>
                <a:lnTo>
                  <a:pt x="112" y="189"/>
                </a:lnTo>
                <a:lnTo>
                  <a:pt x="112" y="182"/>
                </a:lnTo>
                <a:lnTo>
                  <a:pt x="114" y="177"/>
                </a:lnTo>
                <a:lnTo>
                  <a:pt x="116" y="166"/>
                </a:lnTo>
                <a:lnTo>
                  <a:pt x="119" y="153"/>
                </a:lnTo>
                <a:lnTo>
                  <a:pt x="125" y="109"/>
                </a:lnTo>
                <a:lnTo>
                  <a:pt x="129" y="64"/>
                </a:lnTo>
                <a:lnTo>
                  <a:pt x="131" y="53"/>
                </a:lnTo>
                <a:lnTo>
                  <a:pt x="131" y="41"/>
                </a:lnTo>
                <a:lnTo>
                  <a:pt x="131" y="39"/>
                </a:lnTo>
                <a:lnTo>
                  <a:pt x="131" y="35"/>
                </a:lnTo>
                <a:lnTo>
                  <a:pt x="132" y="26"/>
                </a:lnTo>
                <a:lnTo>
                  <a:pt x="132" y="17"/>
                </a:lnTo>
                <a:lnTo>
                  <a:pt x="132" y="7"/>
                </a:lnTo>
                <a:lnTo>
                  <a:pt x="132" y="0"/>
                </a:lnTo>
                <a:lnTo>
                  <a:pt x="133" y="68"/>
                </a:lnTo>
                <a:lnTo>
                  <a:pt x="145" y="204"/>
                </a:lnTo>
                <a:lnTo>
                  <a:pt x="168" y="335"/>
                </a:lnTo>
                <a:lnTo>
                  <a:pt x="201" y="464"/>
                </a:lnTo>
                <a:lnTo>
                  <a:pt x="243" y="587"/>
                </a:lnTo>
                <a:lnTo>
                  <a:pt x="295" y="706"/>
                </a:lnTo>
                <a:lnTo>
                  <a:pt x="355" y="820"/>
                </a:lnTo>
                <a:lnTo>
                  <a:pt x="425" y="929"/>
                </a:lnTo>
                <a:lnTo>
                  <a:pt x="462" y="981"/>
                </a:lnTo>
                <a:lnTo>
                  <a:pt x="462" y="981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2" name="Freeform 590">
            <a:extLst>
              <a:ext uri="{FF2B5EF4-FFF2-40B4-BE49-F238E27FC236}">
                <a16:creationId xmlns:a16="http://schemas.microsoft.com/office/drawing/2014/main" id="{2D379994-4495-4DCD-9A97-D51F3231DC74}"/>
              </a:ext>
            </a:extLst>
          </p:cNvPr>
          <p:cNvSpPr>
            <a:spLocks/>
          </p:cNvSpPr>
          <p:nvPr/>
        </p:nvSpPr>
        <p:spPr bwMode="auto">
          <a:xfrm>
            <a:off x="7388224" y="1937794"/>
            <a:ext cx="160270" cy="392385"/>
          </a:xfrm>
          <a:custGeom>
            <a:avLst/>
            <a:gdLst>
              <a:gd name="T0" fmla="*/ 132 w 462"/>
              <a:gd name="T1" fmla="*/ 0 h 1135"/>
              <a:gd name="T2" fmla="*/ 132 w 462"/>
              <a:gd name="T3" fmla="*/ 7 h 1135"/>
              <a:gd name="T4" fmla="*/ 132 w 462"/>
              <a:gd name="T5" fmla="*/ 17 h 1135"/>
              <a:gd name="T6" fmla="*/ 132 w 462"/>
              <a:gd name="T7" fmla="*/ 26 h 1135"/>
              <a:gd name="T8" fmla="*/ 131 w 462"/>
              <a:gd name="T9" fmla="*/ 35 h 1135"/>
              <a:gd name="T10" fmla="*/ 131 w 462"/>
              <a:gd name="T11" fmla="*/ 39 h 1135"/>
              <a:gd name="T12" fmla="*/ 131 w 462"/>
              <a:gd name="T13" fmla="*/ 41 h 1135"/>
              <a:gd name="T14" fmla="*/ 131 w 462"/>
              <a:gd name="T15" fmla="*/ 53 h 1135"/>
              <a:gd name="T16" fmla="*/ 129 w 462"/>
              <a:gd name="T17" fmla="*/ 64 h 1135"/>
              <a:gd name="T18" fmla="*/ 125 w 462"/>
              <a:gd name="T19" fmla="*/ 109 h 1135"/>
              <a:gd name="T20" fmla="*/ 119 w 462"/>
              <a:gd name="T21" fmla="*/ 153 h 1135"/>
              <a:gd name="T22" fmla="*/ 116 w 462"/>
              <a:gd name="T23" fmla="*/ 166 h 1135"/>
              <a:gd name="T24" fmla="*/ 114 w 462"/>
              <a:gd name="T25" fmla="*/ 177 h 1135"/>
              <a:gd name="T26" fmla="*/ 112 w 462"/>
              <a:gd name="T27" fmla="*/ 182 h 1135"/>
              <a:gd name="T28" fmla="*/ 112 w 462"/>
              <a:gd name="T29" fmla="*/ 189 h 1135"/>
              <a:gd name="T30" fmla="*/ 110 w 462"/>
              <a:gd name="T31" fmla="*/ 201 h 1135"/>
              <a:gd name="T32" fmla="*/ 106 w 462"/>
              <a:gd name="T33" fmla="*/ 214 h 1135"/>
              <a:gd name="T34" fmla="*/ 105 w 462"/>
              <a:gd name="T35" fmla="*/ 223 h 1135"/>
              <a:gd name="T36" fmla="*/ 102 w 462"/>
              <a:gd name="T37" fmla="*/ 232 h 1135"/>
              <a:gd name="T38" fmla="*/ 100 w 462"/>
              <a:gd name="T39" fmla="*/ 242 h 1135"/>
              <a:gd name="T40" fmla="*/ 97 w 462"/>
              <a:gd name="T41" fmla="*/ 252 h 1135"/>
              <a:gd name="T42" fmla="*/ 94 w 462"/>
              <a:gd name="T43" fmla="*/ 263 h 1135"/>
              <a:gd name="T44" fmla="*/ 90 w 462"/>
              <a:gd name="T45" fmla="*/ 273 h 1135"/>
              <a:gd name="T46" fmla="*/ 81 w 462"/>
              <a:gd name="T47" fmla="*/ 303 h 1135"/>
              <a:gd name="T48" fmla="*/ 71 w 462"/>
              <a:gd name="T49" fmla="*/ 333 h 1135"/>
              <a:gd name="T50" fmla="*/ 65 w 462"/>
              <a:gd name="T51" fmla="*/ 348 h 1135"/>
              <a:gd name="T52" fmla="*/ 36 w 462"/>
              <a:gd name="T53" fmla="*/ 417 h 1135"/>
              <a:gd name="T54" fmla="*/ 0 w 462"/>
              <a:gd name="T55" fmla="*/ 483 h 1135"/>
              <a:gd name="T56" fmla="*/ 27 w 462"/>
              <a:gd name="T57" fmla="*/ 573 h 1135"/>
              <a:gd name="T58" fmla="*/ 94 w 462"/>
              <a:gd name="T59" fmla="*/ 745 h 1135"/>
              <a:gd name="T60" fmla="*/ 177 w 462"/>
              <a:gd name="T61" fmla="*/ 908 h 1135"/>
              <a:gd name="T62" fmla="*/ 276 w 462"/>
              <a:gd name="T63" fmla="*/ 1062 h 1135"/>
              <a:gd name="T64" fmla="*/ 332 w 462"/>
              <a:gd name="T65" fmla="*/ 1135 h 1135"/>
              <a:gd name="T66" fmla="*/ 343 w 462"/>
              <a:gd name="T67" fmla="*/ 1123 h 1135"/>
              <a:gd name="T68" fmla="*/ 355 w 462"/>
              <a:gd name="T69" fmla="*/ 1110 h 1135"/>
              <a:gd name="T70" fmla="*/ 369 w 462"/>
              <a:gd name="T71" fmla="*/ 1095 h 1135"/>
              <a:gd name="T72" fmla="*/ 383 w 462"/>
              <a:gd name="T73" fmla="*/ 1078 h 1135"/>
              <a:gd name="T74" fmla="*/ 396 w 462"/>
              <a:gd name="T75" fmla="*/ 1064 h 1135"/>
              <a:gd name="T76" fmla="*/ 408 w 462"/>
              <a:gd name="T77" fmla="*/ 1050 h 1135"/>
              <a:gd name="T78" fmla="*/ 408 w 462"/>
              <a:gd name="T79" fmla="*/ 1050 h 1135"/>
              <a:gd name="T80" fmla="*/ 409 w 462"/>
              <a:gd name="T81" fmla="*/ 1048 h 1135"/>
              <a:gd name="T82" fmla="*/ 418 w 462"/>
              <a:gd name="T83" fmla="*/ 1037 h 1135"/>
              <a:gd name="T84" fmla="*/ 427 w 462"/>
              <a:gd name="T85" fmla="*/ 1025 h 1135"/>
              <a:gd name="T86" fmla="*/ 443 w 462"/>
              <a:gd name="T87" fmla="*/ 1007 h 1135"/>
              <a:gd name="T88" fmla="*/ 457 w 462"/>
              <a:gd name="T89" fmla="*/ 989 h 1135"/>
              <a:gd name="T90" fmla="*/ 460 w 462"/>
              <a:gd name="T91" fmla="*/ 985 h 1135"/>
              <a:gd name="T92" fmla="*/ 462 w 462"/>
              <a:gd name="T93" fmla="*/ 981 h 1135"/>
              <a:gd name="T94" fmla="*/ 425 w 462"/>
              <a:gd name="T95" fmla="*/ 929 h 1135"/>
              <a:gd name="T96" fmla="*/ 355 w 462"/>
              <a:gd name="T97" fmla="*/ 820 h 1135"/>
              <a:gd name="T98" fmla="*/ 295 w 462"/>
              <a:gd name="T99" fmla="*/ 706 h 1135"/>
              <a:gd name="T100" fmla="*/ 243 w 462"/>
              <a:gd name="T101" fmla="*/ 587 h 1135"/>
              <a:gd name="T102" fmla="*/ 201 w 462"/>
              <a:gd name="T103" fmla="*/ 464 h 1135"/>
              <a:gd name="T104" fmla="*/ 168 w 462"/>
              <a:gd name="T105" fmla="*/ 335 h 1135"/>
              <a:gd name="T106" fmla="*/ 145 w 462"/>
              <a:gd name="T107" fmla="*/ 204 h 1135"/>
              <a:gd name="T108" fmla="*/ 133 w 462"/>
              <a:gd name="T109" fmla="*/ 68 h 1135"/>
              <a:gd name="T110" fmla="*/ 132 w 462"/>
              <a:gd name="T111" fmla="*/ 0 h 1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62" h="1135">
                <a:moveTo>
                  <a:pt x="132" y="0"/>
                </a:moveTo>
                <a:lnTo>
                  <a:pt x="132" y="7"/>
                </a:lnTo>
                <a:lnTo>
                  <a:pt x="132" y="17"/>
                </a:lnTo>
                <a:lnTo>
                  <a:pt x="132" y="26"/>
                </a:lnTo>
                <a:lnTo>
                  <a:pt x="131" y="35"/>
                </a:lnTo>
                <a:lnTo>
                  <a:pt x="131" y="39"/>
                </a:lnTo>
                <a:lnTo>
                  <a:pt x="131" y="41"/>
                </a:lnTo>
                <a:lnTo>
                  <a:pt x="131" y="53"/>
                </a:lnTo>
                <a:lnTo>
                  <a:pt x="129" y="64"/>
                </a:lnTo>
                <a:lnTo>
                  <a:pt x="125" y="109"/>
                </a:lnTo>
                <a:lnTo>
                  <a:pt x="119" y="153"/>
                </a:lnTo>
                <a:lnTo>
                  <a:pt x="116" y="166"/>
                </a:lnTo>
                <a:lnTo>
                  <a:pt x="114" y="177"/>
                </a:lnTo>
                <a:lnTo>
                  <a:pt x="112" y="182"/>
                </a:lnTo>
                <a:lnTo>
                  <a:pt x="112" y="189"/>
                </a:lnTo>
                <a:lnTo>
                  <a:pt x="110" y="201"/>
                </a:lnTo>
                <a:lnTo>
                  <a:pt x="106" y="214"/>
                </a:lnTo>
                <a:lnTo>
                  <a:pt x="105" y="223"/>
                </a:lnTo>
                <a:lnTo>
                  <a:pt x="102" y="232"/>
                </a:lnTo>
                <a:lnTo>
                  <a:pt x="100" y="242"/>
                </a:lnTo>
                <a:lnTo>
                  <a:pt x="97" y="252"/>
                </a:lnTo>
                <a:lnTo>
                  <a:pt x="94" y="263"/>
                </a:lnTo>
                <a:lnTo>
                  <a:pt x="90" y="273"/>
                </a:lnTo>
                <a:lnTo>
                  <a:pt x="81" y="303"/>
                </a:lnTo>
                <a:lnTo>
                  <a:pt x="71" y="333"/>
                </a:lnTo>
                <a:lnTo>
                  <a:pt x="65" y="348"/>
                </a:lnTo>
                <a:lnTo>
                  <a:pt x="36" y="417"/>
                </a:lnTo>
                <a:lnTo>
                  <a:pt x="0" y="483"/>
                </a:lnTo>
                <a:lnTo>
                  <a:pt x="27" y="573"/>
                </a:lnTo>
                <a:lnTo>
                  <a:pt x="94" y="745"/>
                </a:lnTo>
                <a:lnTo>
                  <a:pt x="177" y="908"/>
                </a:lnTo>
                <a:lnTo>
                  <a:pt x="276" y="1062"/>
                </a:lnTo>
                <a:lnTo>
                  <a:pt x="332" y="1135"/>
                </a:lnTo>
                <a:lnTo>
                  <a:pt x="343" y="1123"/>
                </a:lnTo>
                <a:lnTo>
                  <a:pt x="355" y="1110"/>
                </a:lnTo>
                <a:lnTo>
                  <a:pt x="369" y="1095"/>
                </a:lnTo>
                <a:lnTo>
                  <a:pt x="383" y="1078"/>
                </a:lnTo>
                <a:lnTo>
                  <a:pt x="396" y="1064"/>
                </a:lnTo>
                <a:lnTo>
                  <a:pt x="408" y="1050"/>
                </a:lnTo>
                <a:lnTo>
                  <a:pt x="408" y="1050"/>
                </a:lnTo>
                <a:lnTo>
                  <a:pt x="409" y="1048"/>
                </a:lnTo>
                <a:lnTo>
                  <a:pt x="418" y="1037"/>
                </a:lnTo>
                <a:lnTo>
                  <a:pt x="427" y="1025"/>
                </a:lnTo>
                <a:lnTo>
                  <a:pt x="443" y="1007"/>
                </a:lnTo>
                <a:lnTo>
                  <a:pt x="457" y="989"/>
                </a:lnTo>
                <a:lnTo>
                  <a:pt x="460" y="985"/>
                </a:lnTo>
                <a:lnTo>
                  <a:pt x="462" y="981"/>
                </a:lnTo>
                <a:lnTo>
                  <a:pt x="425" y="929"/>
                </a:lnTo>
                <a:lnTo>
                  <a:pt x="355" y="820"/>
                </a:lnTo>
                <a:lnTo>
                  <a:pt x="295" y="706"/>
                </a:lnTo>
                <a:lnTo>
                  <a:pt x="243" y="587"/>
                </a:lnTo>
                <a:lnTo>
                  <a:pt x="201" y="464"/>
                </a:lnTo>
                <a:lnTo>
                  <a:pt x="168" y="335"/>
                </a:lnTo>
                <a:lnTo>
                  <a:pt x="145" y="204"/>
                </a:lnTo>
                <a:lnTo>
                  <a:pt x="133" y="68"/>
                </a:lnTo>
                <a:lnTo>
                  <a:pt x="132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3" name="Freeform: Shape 192">
            <a:extLst>
              <a:ext uri="{FF2B5EF4-FFF2-40B4-BE49-F238E27FC236}">
                <a16:creationId xmlns:a16="http://schemas.microsoft.com/office/drawing/2014/main" id="{9CB5BAF0-0DA4-47A0-BD7E-FF87BC2F2721}"/>
              </a:ext>
            </a:extLst>
          </p:cNvPr>
          <p:cNvSpPr>
            <a:spLocks/>
          </p:cNvSpPr>
          <p:nvPr/>
        </p:nvSpPr>
        <p:spPr bwMode="auto">
          <a:xfrm>
            <a:off x="7433819" y="1933648"/>
            <a:ext cx="4169782" cy="571998"/>
          </a:xfrm>
          <a:custGeom>
            <a:avLst/>
            <a:gdLst>
              <a:gd name="connsiteX0" fmla="*/ 0 w 3941813"/>
              <a:gd name="connsiteY0" fmla="*/ 0 h 571998"/>
              <a:gd name="connsiteX1" fmla="*/ 228336 w 3941813"/>
              <a:gd name="connsiteY1" fmla="*/ 0 h 571998"/>
              <a:gd name="connsiteX2" fmla="*/ 228336 w 3941813"/>
              <a:gd name="connsiteY2" fmla="*/ 1035 h 571998"/>
              <a:gd name="connsiteX3" fmla="*/ 228336 w 3941813"/>
              <a:gd name="connsiteY3" fmla="*/ 2070 h 571998"/>
              <a:gd name="connsiteX4" fmla="*/ 228336 w 3941813"/>
              <a:gd name="connsiteY4" fmla="*/ 3450 h 571998"/>
              <a:gd name="connsiteX5" fmla="*/ 228336 w 3941813"/>
              <a:gd name="connsiteY5" fmla="*/ 4485 h 571998"/>
              <a:gd name="connsiteX6" fmla="*/ 228336 w 3941813"/>
              <a:gd name="connsiteY6" fmla="*/ 6555 h 571998"/>
              <a:gd name="connsiteX7" fmla="*/ 228336 w 3941813"/>
              <a:gd name="connsiteY7" fmla="*/ 8625 h 571998"/>
              <a:gd name="connsiteX8" fmla="*/ 228336 w 3941813"/>
              <a:gd name="connsiteY8" fmla="*/ 13110 h 571998"/>
              <a:gd name="connsiteX9" fmla="*/ 228681 w 3941813"/>
              <a:gd name="connsiteY9" fmla="*/ 17595 h 571998"/>
              <a:gd name="connsiteX10" fmla="*/ 228681 w 3941813"/>
              <a:gd name="connsiteY10" fmla="*/ 21045 h 571998"/>
              <a:gd name="connsiteX11" fmla="*/ 229372 w 3941813"/>
              <a:gd name="connsiteY11" fmla="*/ 24495 h 571998"/>
              <a:gd name="connsiteX12" fmla="*/ 229561 w 3941813"/>
              <a:gd name="connsiteY12" fmla="*/ 29949 h 571998"/>
              <a:gd name="connsiteX13" fmla="*/ 230860 w 3941813"/>
              <a:gd name="connsiteY13" fmla="*/ 43059 h 571998"/>
              <a:gd name="connsiteX14" fmla="*/ 231099 w 3941813"/>
              <a:gd name="connsiteY14" fmla="*/ 44849 h 571998"/>
              <a:gd name="connsiteX15" fmla="*/ 231445 w 3941813"/>
              <a:gd name="connsiteY15" fmla="*/ 47954 h 571998"/>
              <a:gd name="connsiteX16" fmla="*/ 231790 w 3941813"/>
              <a:gd name="connsiteY16" fmla="*/ 51059 h 571998"/>
              <a:gd name="connsiteX17" fmla="*/ 232439 w 3941813"/>
              <a:gd name="connsiteY17" fmla="*/ 55431 h 571998"/>
              <a:gd name="connsiteX18" fmla="*/ 237460 w 3941813"/>
              <a:gd name="connsiteY18" fmla="*/ 78594 h 571998"/>
              <a:gd name="connsiteX19" fmla="*/ 239935 w 3941813"/>
              <a:gd name="connsiteY19" fmla="*/ 88754 h 571998"/>
              <a:gd name="connsiteX20" fmla="*/ 249062 w 3941813"/>
              <a:gd name="connsiteY20" fmla="*/ 117988 h 571998"/>
              <a:gd name="connsiteX21" fmla="*/ 258766 w 3941813"/>
              <a:gd name="connsiteY21" fmla="*/ 141560 h 571998"/>
              <a:gd name="connsiteX22" fmla="*/ 260462 w 3941813"/>
              <a:gd name="connsiteY22" fmla="*/ 145242 h 571998"/>
              <a:gd name="connsiteX23" fmla="*/ 261844 w 3941813"/>
              <a:gd name="connsiteY23" fmla="*/ 148347 h 571998"/>
              <a:gd name="connsiteX24" fmla="*/ 263571 w 3941813"/>
              <a:gd name="connsiteY24" fmla="*/ 152142 h 571998"/>
              <a:gd name="connsiteX25" fmla="*/ 265643 w 3941813"/>
              <a:gd name="connsiteY25" fmla="*/ 155592 h 571998"/>
              <a:gd name="connsiteX26" fmla="*/ 267371 w 3941813"/>
              <a:gd name="connsiteY26" fmla="*/ 158697 h 571998"/>
              <a:gd name="connsiteX27" fmla="*/ 269060 w 3941813"/>
              <a:gd name="connsiteY27" fmla="*/ 162072 h 571998"/>
              <a:gd name="connsiteX28" fmla="*/ 276558 w 3941813"/>
              <a:gd name="connsiteY28" fmla="*/ 175613 h 571998"/>
              <a:gd name="connsiteX29" fmla="*/ 277043 w 3941813"/>
              <a:gd name="connsiteY29" fmla="*/ 176291 h 571998"/>
              <a:gd name="connsiteX30" fmla="*/ 278368 w 3941813"/>
              <a:gd name="connsiteY30" fmla="*/ 178791 h 571998"/>
              <a:gd name="connsiteX31" fmla="*/ 295536 w 3941813"/>
              <a:gd name="connsiteY31" fmla="*/ 204348 h 571998"/>
              <a:gd name="connsiteX32" fmla="*/ 296042 w 3941813"/>
              <a:gd name="connsiteY32" fmla="*/ 204926 h 571998"/>
              <a:gd name="connsiteX33" fmla="*/ 298303 w 3941813"/>
              <a:gd name="connsiteY33" fmla="*/ 207936 h 571998"/>
              <a:gd name="connsiteX34" fmla="*/ 316635 w 3941813"/>
              <a:gd name="connsiteY34" fmla="*/ 230146 h 571998"/>
              <a:gd name="connsiteX35" fmla="*/ 318158 w 3941813"/>
              <a:gd name="connsiteY35" fmla="*/ 231823 h 571998"/>
              <a:gd name="connsiteX36" fmla="*/ 341295 w 3941813"/>
              <a:gd name="connsiteY36" fmla="*/ 254260 h 571998"/>
              <a:gd name="connsiteX37" fmla="*/ 364855 w 3941813"/>
              <a:gd name="connsiteY37" fmla="*/ 274566 h 571998"/>
              <a:gd name="connsiteX38" fmla="*/ 383255 w 3941813"/>
              <a:gd name="connsiteY38" fmla="*/ 287072 h 571998"/>
              <a:gd name="connsiteX39" fmla="*/ 390494 w 3941813"/>
              <a:gd name="connsiteY39" fmla="*/ 291862 h 571998"/>
              <a:gd name="connsiteX40" fmla="*/ 396550 w 3941813"/>
              <a:gd name="connsiteY40" fmla="*/ 295622 h 571998"/>
              <a:gd name="connsiteX41" fmla="*/ 409034 w 3941813"/>
              <a:gd name="connsiteY41" fmla="*/ 302598 h 571998"/>
              <a:gd name="connsiteX42" fmla="*/ 419364 w 3941813"/>
              <a:gd name="connsiteY42" fmla="*/ 308079 h 571998"/>
              <a:gd name="connsiteX43" fmla="*/ 431109 w 3941813"/>
              <a:gd name="connsiteY43" fmla="*/ 313598 h 571998"/>
              <a:gd name="connsiteX44" fmla="*/ 433413 w 3941813"/>
              <a:gd name="connsiteY44" fmla="*/ 314749 h 571998"/>
              <a:gd name="connsiteX45" fmla="*/ 445124 w 3941813"/>
              <a:gd name="connsiteY45" fmla="*/ 319611 h 571998"/>
              <a:gd name="connsiteX46" fmla="*/ 450799 w 3941813"/>
              <a:gd name="connsiteY46" fmla="*/ 321878 h 571998"/>
              <a:gd name="connsiteX47" fmla="*/ 462312 w 3941813"/>
              <a:gd name="connsiteY47" fmla="*/ 325820 h 571998"/>
              <a:gd name="connsiteX48" fmla="*/ 480775 w 3941813"/>
              <a:gd name="connsiteY48" fmla="*/ 331449 h 571998"/>
              <a:gd name="connsiteX49" fmla="*/ 490525 w 3941813"/>
              <a:gd name="connsiteY49" fmla="*/ 333953 h 571998"/>
              <a:gd name="connsiteX50" fmla="*/ 499752 w 3941813"/>
              <a:gd name="connsiteY50" fmla="*/ 335946 h 571998"/>
              <a:gd name="connsiteX51" fmla="*/ 520232 w 3941813"/>
              <a:gd name="connsiteY51" fmla="*/ 340163 h 571998"/>
              <a:gd name="connsiteX52" fmla="*/ 554124 w 3941813"/>
              <a:gd name="connsiteY52" fmla="*/ 343209 h 571998"/>
              <a:gd name="connsiteX53" fmla="*/ 555122 w 3941813"/>
              <a:gd name="connsiteY53" fmla="*/ 343268 h 571998"/>
              <a:gd name="connsiteX54" fmla="*/ 555467 w 3941813"/>
              <a:gd name="connsiteY54" fmla="*/ 343294 h 571998"/>
              <a:gd name="connsiteX55" fmla="*/ 572739 w 3941813"/>
              <a:gd name="connsiteY55" fmla="*/ 343958 h 571998"/>
              <a:gd name="connsiteX56" fmla="*/ 3862707 w 3941813"/>
              <a:gd name="connsiteY56" fmla="*/ 343958 h 571998"/>
              <a:gd name="connsiteX57" fmla="*/ 3941813 w 3941813"/>
              <a:gd name="connsiteY57" fmla="*/ 343958 h 571998"/>
              <a:gd name="connsiteX58" fmla="*/ 3941813 w 3941813"/>
              <a:gd name="connsiteY58" fmla="*/ 388462 h 571998"/>
              <a:gd name="connsiteX59" fmla="*/ 3940777 w 3941813"/>
              <a:gd name="connsiteY59" fmla="*/ 407437 h 571998"/>
              <a:gd name="connsiteX60" fmla="*/ 3933868 w 3941813"/>
              <a:gd name="connsiteY60" fmla="*/ 442971 h 571998"/>
              <a:gd name="connsiteX61" fmla="*/ 3920050 w 3941813"/>
              <a:gd name="connsiteY61" fmla="*/ 476090 h 571998"/>
              <a:gd name="connsiteX62" fmla="*/ 3900015 w 3941813"/>
              <a:gd name="connsiteY62" fmla="*/ 505415 h 571998"/>
              <a:gd name="connsiteX63" fmla="*/ 3875143 w 3941813"/>
              <a:gd name="connsiteY63" fmla="*/ 530254 h 571998"/>
              <a:gd name="connsiteX64" fmla="*/ 3846126 w 3941813"/>
              <a:gd name="connsiteY64" fmla="*/ 549919 h 571998"/>
              <a:gd name="connsiteX65" fmla="*/ 3812964 w 3941813"/>
              <a:gd name="connsiteY65" fmla="*/ 563718 h 571998"/>
              <a:gd name="connsiteX66" fmla="*/ 3777038 w 3941813"/>
              <a:gd name="connsiteY66" fmla="*/ 570963 h 571998"/>
              <a:gd name="connsiteX67" fmla="*/ 3758385 w 3941813"/>
              <a:gd name="connsiteY67" fmla="*/ 571998 h 571998"/>
              <a:gd name="connsiteX68" fmla="*/ 572739 w 3941813"/>
              <a:gd name="connsiteY68" fmla="*/ 571998 h 571998"/>
              <a:gd name="connsiteX69" fmla="*/ 543032 w 3941813"/>
              <a:gd name="connsiteY69" fmla="*/ 571308 h 571998"/>
              <a:gd name="connsiteX70" fmla="*/ 485343 w 3941813"/>
              <a:gd name="connsiteY70" fmla="*/ 565788 h 571998"/>
              <a:gd name="connsiteX71" fmla="*/ 429382 w 3941813"/>
              <a:gd name="connsiteY71" fmla="*/ 554059 h 571998"/>
              <a:gd name="connsiteX72" fmla="*/ 375493 w 3941813"/>
              <a:gd name="connsiteY72" fmla="*/ 537499 h 571998"/>
              <a:gd name="connsiteX73" fmla="*/ 324023 w 3941813"/>
              <a:gd name="connsiteY73" fmla="*/ 515419 h 571998"/>
              <a:gd name="connsiteX74" fmla="*/ 275661 w 3941813"/>
              <a:gd name="connsiteY74" fmla="*/ 489200 h 571998"/>
              <a:gd name="connsiteX75" fmla="*/ 229718 w 3941813"/>
              <a:gd name="connsiteY75" fmla="*/ 458495 h 571998"/>
              <a:gd name="connsiteX76" fmla="*/ 187574 w 3941813"/>
              <a:gd name="connsiteY76" fmla="*/ 423306 h 571998"/>
              <a:gd name="connsiteX77" fmla="*/ 148539 w 3941813"/>
              <a:gd name="connsiteY77" fmla="*/ 384667 h 571998"/>
              <a:gd name="connsiteX78" fmla="*/ 113650 w 3941813"/>
              <a:gd name="connsiteY78" fmla="*/ 342233 h 571998"/>
              <a:gd name="connsiteX79" fmla="*/ 82906 w 3941813"/>
              <a:gd name="connsiteY79" fmla="*/ 296349 h 571998"/>
              <a:gd name="connsiteX80" fmla="*/ 56307 w 3941813"/>
              <a:gd name="connsiteY80" fmla="*/ 248050 h 571998"/>
              <a:gd name="connsiteX81" fmla="*/ 34544 w 3941813"/>
              <a:gd name="connsiteY81" fmla="*/ 196646 h 571998"/>
              <a:gd name="connsiteX82" fmla="*/ 17963 w 3941813"/>
              <a:gd name="connsiteY82" fmla="*/ 143172 h 571998"/>
              <a:gd name="connsiteX83" fmla="*/ 6218 w 3941813"/>
              <a:gd name="connsiteY83" fmla="*/ 87283 h 571998"/>
              <a:gd name="connsiteX84" fmla="*/ 346 w 3941813"/>
              <a:gd name="connsiteY84" fmla="*/ 29669 h 57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941813" h="571998">
                <a:moveTo>
                  <a:pt x="0" y="0"/>
                </a:moveTo>
                <a:lnTo>
                  <a:pt x="228336" y="0"/>
                </a:lnTo>
                <a:lnTo>
                  <a:pt x="228336" y="1035"/>
                </a:lnTo>
                <a:lnTo>
                  <a:pt x="228336" y="2070"/>
                </a:lnTo>
                <a:lnTo>
                  <a:pt x="228336" y="3450"/>
                </a:lnTo>
                <a:lnTo>
                  <a:pt x="228336" y="4485"/>
                </a:lnTo>
                <a:lnTo>
                  <a:pt x="228336" y="6555"/>
                </a:lnTo>
                <a:lnTo>
                  <a:pt x="228336" y="8625"/>
                </a:lnTo>
                <a:lnTo>
                  <a:pt x="228336" y="13110"/>
                </a:lnTo>
                <a:lnTo>
                  <a:pt x="228681" y="17595"/>
                </a:lnTo>
                <a:lnTo>
                  <a:pt x="228681" y="21045"/>
                </a:lnTo>
                <a:lnTo>
                  <a:pt x="229372" y="24495"/>
                </a:lnTo>
                <a:lnTo>
                  <a:pt x="229561" y="29949"/>
                </a:lnTo>
                <a:lnTo>
                  <a:pt x="230860" y="43059"/>
                </a:lnTo>
                <a:lnTo>
                  <a:pt x="231099" y="44849"/>
                </a:lnTo>
                <a:lnTo>
                  <a:pt x="231445" y="47954"/>
                </a:lnTo>
                <a:lnTo>
                  <a:pt x="231790" y="51059"/>
                </a:lnTo>
                <a:lnTo>
                  <a:pt x="232439" y="55431"/>
                </a:lnTo>
                <a:lnTo>
                  <a:pt x="237460" y="78594"/>
                </a:lnTo>
                <a:lnTo>
                  <a:pt x="239935" y="88754"/>
                </a:lnTo>
                <a:lnTo>
                  <a:pt x="249062" y="117988"/>
                </a:lnTo>
                <a:lnTo>
                  <a:pt x="258766" y="141560"/>
                </a:lnTo>
                <a:lnTo>
                  <a:pt x="260462" y="145242"/>
                </a:lnTo>
                <a:lnTo>
                  <a:pt x="261844" y="148347"/>
                </a:lnTo>
                <a:lnTo>
                  <a:pt x="263571" y="152142"/>
                </a:lnTo>
                <a:lnTo>
                  <a:pt x="265643" y="155592"/>
                </a:lnTo>
                <a:lnTo>
                  <a:pt x="267371" y="158697"/>
                </a:lnTo>
                <a:lnTo>
                  <a:pt x="269060" y="162072"/>
                </a:lnTo>
                <a:lnTo>
                  <a:pt x="276558" y="175613"/>
                </a:lnTo>
                <a:lnTo>
                  <a:pt x="277043" y="176291"/>
                </a:lnTo>
                <a:lnTo>
                  <a:pt x="278368" y="178791"/>
                </a:lnTo>
                <a:lnTo>
                  <a:pt x="295536" y="204348"/>
                </a:lnTo>
                <a:lnTo>
                  <a:pt x="296042" y="204926"/>
                </a:lnTo>
                <a:lnTo>
                  <a:pt x="298303" y="207936"/>
                </a:lnTo>
                <a:lnTo>
                  <a:pt x="316635" y="230146"/>
                </a:lnTo>
                <a:lnTo>
                  <a:pt x="318158" y="231823"/>
                </a:lnTo>
                <a:lnTo>
                  <a:pt x="341295" y="254260"/>
                </a:lnTo>
                <a:lnTo>
                  <a:pt x="364855" y="274566"/>
                </a:lnTo>
                <a:lnTo>
                  <a:pt x="383255" y="287072"/>
                </a:lnTo>
                <a:lnTo>
                  <a:pt x="390494" y="291862"/>
                </a:lnTo>
                <a:lnTo>
                  <a:pt x="396550" y="295622"/>
                </a:lnTo>
                <a:lnTo>
                  <a:pt x="409034" y="302598"/>
                </a:lnTo>
                <a:lnTo>
                  <a:pt x="419364" y="308079"/>
                </a:lnTo>
                <a:lnTo>
                  <a:pt x="431109" y="313598"/>
                </a:lnTo>
                <a:lnTo>
                  <a:pt x="433413" y="314749"/>
                </a:lnTo>
                <a:lnTo>
                  <a:pt x="445124" y="319611"/>
                </a:lnTo>
                <a:lnTo>
                  <a:pt x="450799" y="321878"/>
                </a:lnTo>
                <a:lnTo>
                  <a:pt x="462312" y="325820"/>
                </a:lnTo>
                <a:lnTo>
                  <a:pt x="480775" y="331449"/>
                </a:lnTo>
                <a:lnTo>
                  <a:pt x="490525" y="333953"/>
                </a:lnTo>
                <a:lnTo>
                  <a:pt x="499752" y="335946"/>
                </a:lnTo>
                <a:lnTo>
                  <a:pt x="520232" y="340163"/>
                </a:lnTo>
                <a:lnTo>
                  <a:pt x="554124" y="343209"/>
                </a:lnTo>
                <a:lnTo>
                  <a:pt x="555122" y="343268"/>
                </a:lnTo>
                <a:lnTo>
                  <a:pt x="555467" y="343294"/>
                </a:lnTo>
                <a:lnTo>
                  <a:pt x="572739" y="343958"/>
                </a:lnTo>
                <a:lnTo>
                  <a:pt x="3862707" y="343958"/>
                </a:lnTo>
                <a:lnTo>
                  <a:pt x="3941813" y="343958"/>
                </a:lnTo>
                <a:lnTo>
                  <a:pt x="3941813" y="388462"/>
                </a:lnTo>
                <a:lnTo>
                  <a:pt x="3940777" y="407437"/>
                </a:lnTo>
                <a:lnTo>
                  <a:pt x="3933868" y="442971"/>
                </a:lnTo>
                <a:lnTo>
                  <a:pt x="3920050" y="476090"/>
                </a:lnTo>
                <a:lnTo>
                  <a:pt x="3900015" y="505415"/>
                </a:lnTo>
                <a:lnTo>
                  <a:pt x="3875143" y="530254"/>
                </a:lnTo>
                <a:lnTo>
                  <a:pt x="3846126" y="549919"/>
                </a:lnTo>
                <a:lnTo>
                  <a:pt x="3812964" y="563718"/>
                </a:lnTo>
                <a:lnTo>
                  <a:pt x="3777038" y="570963"/>
                </a:lnTo>
                <a:lnTo>
                  <a:pt x="3758385" y="571998"/>
                </a:lnTo>
                <a:lnTo>
                  <a:pt x="572739" y="571998"/>
                </a:lnTo>
                <a:lnTo>
                  <a:pt x="543032" y="571308"/>
                </a:lnTo>
                <a:lnTo>
                  <a:pt x="485343" y="565788"/>
                </a:lnTo>
                <a:lnTo>
                  <a:pt x="429382" y="554059"/>
                </a:lnTo>
                <a:lnTo>
                  <a:pt x="375493" y="537499"/>
                </a:lnTo>
                <a:lnTo>
                  <a:pt x="324023" y="515419"/>
                </a:lnTo>
                <a:lnTo>
                  <a:pt x="275661" y="489200"/>
                </a:lnTo>
                <a:lnTo>
                  <a:pt x="229718" y="458495"/>
                </a:lnTo>
                <a:lnTo>
                  <a:pt x="187574" y="423306"/>
                </a:lnTo>
                <a:lnTo>
                  <a:pt x="148539" y="384667"/>
                </a:lnTo>
                <a:lnTo>
                  <a:pt x="113650" y="342233"/>
                </a:lnTo>
                <a:lnTo>
                  <a:pt x="82906" y="296349"/>
                </a:lnTo>
                <a:lnTo>
                  <a:pt x="56307" y="248050"/>
                </a:lnTo>
                <a:lnTo>
                  <a:pt x="34544" y="196646"/>
                </a:lnTo>
                <a:lnTo>
                  <a:pt x="17963" y="143172"/>
                </a:lnTo>
                <a:lnTo>
                  <a:pt x="6218" y="87283"/>
                </a:lnTo>
                <a:lnTo>
                  <a:pt x="346" y="2966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0" name="Freeform 585">
            <a:extLst>
              <a:ext uri="{FF2B5EF4-FFF2-40B4-BE49-F238E27FC236}">
                <a16:creationId xmlns:a16="http://schemas.microsoft.com/office/drawing/2014/main" id="{DB950164-DA89-4B25-9AF0-4F3307A5FC5E}"/>
              </a:ext>
            </a:extLst>
          </p:cNvPr>
          <p:cNvSpPr>
            <a:spLocks/>
          </p:cNvSpPr>
          <p:nvPr/>
        </p:nvSpPr>
        <p:spPr bwMode="auto">
          <a:xfrm>
            <a:off x="6744381" y="1588239"/>
            <a:ext cx="689438" cy="68943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1"/>
              <a:t>2</a:t>
            </a:r>
          </a:p>
        </p:txBody>
      </p:sp>
      <p:sp>
        <p:nvSpPr>
          <p:cNvPr id="142" name="Freeform 588">
            <a:extLst>
              <a:ext uri="{FF2B5EF4-FFF2-40B4-BE49-F238E27FC236}">
                <a16:creationId xmlns:a16="http://schemas.microsoft.com/office/drawing/2014/main" id="{F5688FE4-6A91-47E1-8236-0A4F59E99ADA}"/>
              </a:ext>
            </a:extLst>
          </p:cNvPr>
          <p:cNvSpPr>
            <a:spLocks/>
          </p:cNvSpPr>
          <p:nvPr/>
        </p:nvSpPr>
        <p:spPr bwMode="auto">
          <a:xfrm>
            <a:off x="6516411" y="3014959"/>
            <a:ext cx="1145378" cy="1143996"/>
          </a:xfrm>
          <a:custGeom>
            <a:avLst/>
            <a:gdLst>
              <a:gd name="T0" fmla="*/ 1573 w 3316"/>
              <a:gd name="T1" fmla="*/ 2 h 3316"/>
              <a:gd name="T2" fmla="*/ 1243 w 3316"/>
              <a:gd name="T3" fmla="*/ 52 h 3316"/>
              <a:gd name="T4" fmla="*/ 939 w 3316"/>
              <a:gd name="T5" fmla="*/ 162 h 3316"/>
              <a:gd name="T6" fmla="*/ 665 w 3316"/>
              <a:gd name="T7" fmla="*/ 328 h 3316"/>
              <a:gd name="T8" fmla="*/ 431 w 3316"/>
              <a:gd name="T9" fmla="*/ 542 h 3316"/>
              <a:gd name="T10" fmla="*/ 240 w 3316"/>
              <a:gd name="T11" fmla="*/ 797 h 3316"/>
              <a:gd name="T12" fmla="*/ 100 w 3316"/>
              <a:gd name="T13" fmla="*/ 1088 h 3316"/>
              <a:gd name="T14" fmla="*/ 19 w 3316"/>
              <a:gd name="T15" fmla="*/ 1405 h 3316"/>
              <a:gd name="T16" fmla="*/ 0 w 3316"/>
              <a:gd name="T17" fmla="*/ 1658 h 3316"/>
              <a:gd name="T18" fmla="*/ 19 w 3316"/>
              <a:gd name="T19" fmla="*/ 1911 h 3316"/>
              <a:gd name="T20" fmla="*/ 100 w 3316"/>
              <a:gd name="T21" fmla="*/ 2228 h 3316"/>
              <a:gd name="T22" fmla="*/ 240 w 3316"/>
              <a:gd name="T23" fmla="*/ 2517 h 3316"/>
              <a:gd name="T24" fmla="*/ 431 w 3316"/>
              <a:gd name="T25" fmla="*/ 2773 h 3316"/>
              <a:gd name="T26" fmla="*/ 665 w 3316"/>
              <a:gd name="T27" fmla="*/ 2987 h 3316"/>
              <a:gd name="T28" fmla="*/ 939 w 3316"/>
              <a:gd name="T29" fmla="*/ 3152 h 3316"/>
              <a:gd name="T30" fmla="*/ 1243 w 3316"/>
              <a:gd name="T31" fmla="*/ 3264 h 3316"/>
              <a:gd name="T32" fmla="*/ 1573 w 3316"/>
              <a:gd name="T33" fmla="*/ 3314 h 3316"/>
              <a:gd name="T34" fmla="*/ 1744 w 3316"/>
              <a:gd name="T35" fmla="*/ 3314 h 3316"/>
              <a:gd name="T36" fmla="*/ 2073 w 3316"/>
              <a:gd name="T37" fmla="*/ 3264 h 3316"/>
              <a:gd name="T38" fmla="*/ 2378 w 3316"/>
              <a:gd name="T39" fmla="*/ 3152 h 3316"/>
              <a:gd name="T40" fmla="*/ 2650 w 3316"/>
              <a:gd name="T41" fmla="*/ 2987 h 3316"/>
              <a:gd name="T42" fmla="*/ 2886 w 3316"/>
              <a:gd name="T43" fmla="*/ 2773 h 3316"/>
              <a:gd name="T44" fmla="*/ 3076 w 3316"/>
              <a:gd name="T45" fmla="*/ 2517 h 3316"/>
              <a:gd name="T46" fmla="*/ 3216 w 3316"/>
              <a:gd name="T47" fmla="*/ 2228 h 3316"/>
              <a:gd name="T48" fmla="*/ 3298 w 3316"/>
              <a:gd name="T49" fmla="*/ 1911 h 3316"/>
              <a:gd name="T50" fmla="*/ 3316 w 3316"/>
              <a:gd name="T51" fmla="*/ 1658 h 3316"/>
              <a:gd name="T52" fmla="*/ 3298 w 3316"/>
              <a:gd name="T53" fmla="*/ 1405 h 3316"/>
              <a:gd name="T54" fmla="*/ 3216 w 3316"/>
              <a:gd name="T55" fmla="*/ 1088 h 3316"/>
              <a:gd name="T56" fmla="*/ 3076 w 3316"/>
              <a:gd name="T57" fmla="*/ 797 h 3316"/>
              <a:gd name="T58" fmla="*/ 2886 w 3316"/>
              <a:gd name="T59" fmla="*/ 542 h 3316"/>
              <a:gd name="T60" fmla="*/ 2650 w 3316"/>
              <a:gd name="T61" fmla="*/ 328 h 3316"/>
              <a:gd name="T62" fmla="*/ 2378 w 3316"/>
              <a:gd name="T63" fmla="*/ 162 h 3316"/>
              <a:gd name="T64" fmla="*/ 2073 w 3316"/>
              <a:gd name="T65" fmla="*/ 52 h 3316"/>
              <a:gd name="T66" fmla="*/ 1744 w 3316"/>
              <a:gd name="T67" fmla="*/ 2 h 3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316" h="3316">
                <a:moveTo>
                  <a:pt x="1658" y="0"/>
                </a:moveTo>
                <a:lnTo>
                  <a:pt x="1573" y="2"/>
                </a:lnTo>
                <a:lnTo>
                  <a:pt x="1405" y="18"/>
                </a:lnTo>
                <a:lnTo>
                  <a:pt x="1243" y="52"/>
                </a:lnTo>
                <a:lnTo>
                  <a:pt x="1088" y="100"/>
                </a:lnTo>
                <a:lnTo>
                  <a:pt x="939" y="162"/>
                </a:lnTo>
                <a:lnTo>
                  <a:pt x="798" y="239"/>
                </a:lnTo>
                <a:lnTo>
                  <a:pt x="665" y="328"/>
                </a:lnTo>
                <a:lnTo>
                  <a:pt x="542" y="431"/>
                </a:lnTo>
                <a:lnTo>
                  <a:pt x="431" y="542"/>
                </a:lnTo>
                <a:lnTo>
                  <a:pt x="328" y="665"/>
                </a:lnTo>
                <a:lnTo>
                  <a:pt x="240" y="797"/>
                </a:lnTo>
                <a:lnTo>
                  <a:pt x="162" y="939"/>
                </a:lnTo>
                <a:lnTo>
                  <a:pt x="100" y="1088"/>
                </a:lnTo>
                <a:lnTo>
                  <a:pt x="52" y="1243"/>
                </a:lnTo>
                <a:lnTo>
                  <a:pt x="19" y="1405"/>
                </a:lnTo>
                <a:lnTo>
                  <a:pt x="2" y="1572"/>
                </a:lnTo>
                <a:lnTo>
                  <a:pt x="0" y="1658"/>
                </a:lnTo>
                <a:lnTo>
                  <a:pt x="2" y="1744"/>
                </a:lnTo>
                <a:lnTo>
                  <a:pt x="19" y="1911"/>
                </a:lnTo>
                <a:lnTo>
                  <a:pt x="52" y="2073"/>
                </a:lnTo>
                <a:lnTo>
                  <a:pt x="100" y="2228"/>
                </a:lnTo>
                <a:lnTo>
                  <a:pt x="162" y="2377"/>
                </a:lnTo>
                <a:lnTo>
                  <a:pt x="240" y="2517"/>
                </a:lnTo>
                <a:lnTo>
                  <a:pt x="328" y="2650"/>
                </a:lnTo>
                <a:lnTo>
                  <a:pt x="431" y="2773"/>
                </a:lnTo>
                <a:lnTo>
                  <a:pt x="542" y="2885"/>
                </a:lnTo>
                <a:lnTo>
                  <a:pt x="665" y="2987"/>
                </a:lnTo>
                <a:lnTo>
                  <a:pt x="798" y="3076"/>
                </a:lnTo>
                <a:lnTo>
                  <a:pt x="939" y="3152"/>
                </a:lnTo>
                <a:lnTo>
                  <a:pt x="1088" y="3216"/>
                </a:lnTo>
                <a:lnTo>
                  <a:pt x="1243" y="3264"/>
                </a:lnTo>
                <a:lnTo>
                  <a:pt x="1405" y="3298"/>
                </a:lnTo>
                <a:lnTo>
                  <a:pt x="1573" y="3314"/>
                </a:lnTo>
                <a:lnTo>
                  <a:pt x="1658" y="3316"/>
                </a:lnTo>
                <a:lnTo>
                  <a:pt x="1744" y="3314"/>
                </a:lnTo>
                <a:lnTo>
                  <a:pt x="1911" y="3298"/>
                </a:lnTo>
                <a:lnTo>
                  <a:pt x="2073" y="3264"/>
                </a:lnTo>
                <a:lnTo>
                  <a:pt x="2228" y="3216"/>
                </a:lnTo>
                <a:lnTo>
                  <a:pt x="2378" y="3152"/>
                </a:lnTo>
                <a:lnTo>
                  <a:pt x="2518" y="3076"/>
                </a:lnTo>
                <a:lnTo>
                  <a:pt x="2650" y="2987"/>
                </a:lnTo>
                <a:lnTo>
                  <a:pt x="2773" y="2885"/>
                </a:lnTo>
                <a:lnTo>
                  <a:pt x="2886" y="2773"/>
                </a:lnTo>
                <a:lnTo>
                  <a:pt x="2987" y="2650"/>
                </a:lnTo>
                <a:lnTo>
                  <a:pt x="3076" y="2517"/>
                </a:lnTo>
                <a:lnTo>
                  <a:pt x="3153" y="2377"/>
                </a:lnTo>
                <a:lnTo>
                  <a:pt x="3216" y="2228"/>
                </a:lnTo>
                <a:lnTo>
                  <a:pt x="3264" y="2073"/>
                </a:lnTo>
                <a:lnTo>
                  <a:pt x="3298" y="1911"/>
                </a:lnTo>
                <a:lnTo>
                  <a:pt x="3315" y="1744"/>
                </a:lnTo>
                <a:lnTo>
                  <a:pt x="3316" y="1658"/>
                </a:lnTo>
                <a:lnTo>
                  <a:pt x="3315" y="1572"/>
                </a:lnTo>
                <a:lnTo>
                  <a:pt x="3298" y="1405"/>
                </a:lnTo>
                <a:lnTo>
                  <a:pt x="3264" y="1243"/>
                </a:lnTo>
                <a:lnTo>
                  <a:pt x="3216" y="1088"/>
                </a:lnTo>
                <a:lnTo>
                  <a:pt x="3153" y="939"/>
                </a:lnTo>
                <a:lnTo>
                  <a:pt x="3076" y="797"/>
                </a:lnTo>
                <a:lnTo>
                  <a:pt x="2987" y="665"/>
                </a:lnTo>
                <a:lnTo>
                  <a:pt x="2886" y="542"/>
                </a:lnTo>
                <a:lnTo>
                  <a:pt x="2773" y="431"/>
                </a:lnTo>
                <a:lnTo>
                  <a:pt x="2650" y="328"/>
                </a:lnTo>
                <a:lnTo>
                  <a:pt x="2518" y="239"/>
                </a:lnTo>
                <a:lnTo>
                  <a:pt x="2378" y="162"/>
                </a:lnTo>
                <a:lnTo>
                  <a:pt x="2228" y="100"/>
                </a:lnTo>
                <a:lnTo>
                  <a:pt x="2073" y="52"/>
                </a:lnTo>
                <a:lnTo>
                  <a:pt x="1911" y="18"/>
                </a:lnTo>
                <a:lnTo>
                  <a:pt x="1744" y="2"/>
                </a:lnTo>
                <a:lnTo>
                  <a:pt x="1658" y="0"/>
                </a:ln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5" name="Freeform 587">
            <a:extLst>
              <a:ext uri="{FF2B5EF4-FFF2-40B4-BE49-F238E27FC236}">
                <a16:creationId xmlns:a16="http://schemas.microsoft.com/office/drawing/2014/main" id="{6CE2AF03-89AF-4D79-8A30-9A0BC172E702}"/>
              </a:ext>
            </a:extLst>
          </p:cNvPr>
          <p:cNvSpPr>
            <a:spLocks/>
          </p:cNvSpPr>
          <p:nvPr/>
        </p:nvSpPr>
        <p:spPr bwMode="auto">
          <a:xfrm>
            <a:off x="6744381" y="3241548"/>
            <a:ext cx="689438" cy="689438"/>
          </a:xfrm>
          <a:custGeom>
            <a:avLst/>
            <a:gdLst>
              <a:gd name="T0" fmla="*/ 946 w 1995"/>
              <a:gd name="T1" fmla="*/ 1993 h 1995"/>
              <a:gd name="T2" fmla="*/ 748 w 1995"/>
              <a:gd name="T3" fmla="*/ 1964 h 1995"/>
              <a:gd name="T4" fmla="*/ 565 w 1995"/>
              <a:gd name="T5" fmla="*/ 1898 h 1995"/>
              <a:gd name="T6" fmla="*/ 401 w 1995"/>
              <a:gd name="T7" fmla="*/ 1798 h 1995"/>
              <a:gd name="T8" fmla="*/ 259 w 1995"/>
              <a:gd name="T9" fmla="*/ 1668 h 1995"/>
              <a:gd name="T10" fmla="*/ 145 w 1995"/>
              <a:gd name="T11" fmla="*/ 1515 h 1995"/>
              <a:gd name="T12" fmla="*/ 61 w 1995"/>
              <a:gd name="T13" fmla="*/ 1340 h 1995"/>
              <a:gd name="T14" fmla="*/ 12 w 1995"/>
              <a:gd name="T15" fmla="*/ 1150 h 1995"/>
              <a:gd name="T16" fmla="*/ 0 w 1995"/>
              <a:gd name="T17" fmla="*/ 998 h 1995"/>
              <a:gd name="T18" fmla="*/ 12 w 1995"/>
              <a:gd name="T19" fmla="*/ 846 h 1995"/>
              <a:gd name="T20" fmla="*/ 61 w 1995"/>
              <a:gd name="T21" fmla="*/ 655 h 1995"/>
              <a:gd name="T22" fmla="*/ 145 w 1995"/>
              <a:gd name="T23" fmla="*/ 481 h 1995"/>
              <a:gd name="T24" fmla="*/ 259 w 1995"/>
              <a:gd name="T25" fmla="*/ 327 h 1995"/>
              <a:gd name="T26" fmla="*/ 401 w 1995"/>
              <a:gd name="T27" fmla="*/ 198 h 1995"/>
              <a:gd name="T28" fmla="*/ 565 w 1995"/>
              <a:gd name="T29" fmla="*/ 98 h 1995"/>
              <a:gd name="T30" fmla="*/ 748 w 1995"/>
              <a:gd name="T31" fmla="*/ 31 h 1995"/>
              <a:gd name="T32" fmla="*/ 946 w 1995"/>
              <a:gd name="T33" fmla="*/ 1 h 1995"/>
              <a:gd name="T34" fmla="*/ 1049 w 1995"/>
              <a:gd name="T35" fmla="*/ 1 h 1995"/>
              <a:gd name="T36" fmla="*/ 1247 w 1995"/>
              <a:gd name="T37" fmla="*/ 31 h 1995"/>
              <a:gd name="T38" fmla="*/ 1431 w 1995"/>
              <a:gd name="T39" fmla="*/ 98 h 1995"/>
              <a:gd name="T40" fmla="*/ 1594 w 1995"/>
              <a:gd name="T41" fmla="*/ 198 h 1995"/>
              <a:gd name="T42" fmla="*/ 1737 w 1995"/>
              <a:gd name="T43" fmla="*/ 327 h 1995"/>
              <a:gd name="T44" fmla="*/ 1851 w 1995"/>
              <a:gd name="T45" fmla="*/ 481 h 1995"/>
              <a:gd name="T46" fmla="*/ 1935 w 1995"/>
              <a:gd name="T47" fmla="*/ 655 h 1995"/>
              <a:gd name="T48" fmla="*/ 1985 w 1995"/>
              <a:gd name="T49" fmla="*/ 846 h 1995"/>
              <a:gd name="T50" fmla="*/ 1995 w 1995"/>
              <a:gd name="T51" fmla="*/ 998 h 1995"/>
              <a:gd name="T52" fmla="*/ 1985 w 1995"/>
              <a:gd name="T53" fmla="*/ 1150 h 1995"/>
              <a:gd name="T54" fmla="*/ 1935 w 1995"/>
              <a:gd name="T55" fmla="*/ 1340 h 1995"/>
              <a:gd name="T56" fmla="*/ 1851 w 1995"/>
              <a:gd name="T57" fmla="*/ 1515 h 1995"/>
              <a:gd name="T58" fmla="*/ 1737 w 1995"/>
              <a:gd name="T59" fmla="*/ 1668 h 1995"/>
              <a:gd name="T60" fmla="*/ 1594 w 1995"/>
              <a:gd name="T61" fmla="*/ 1798 h 1995"/>
              <a:gd name="T62" fmla="*/ 1431 w 1995"/>
              <a:gd name="T63" fmla="*/ 1898 h 1995"/>
              <a:gd name="T64" fmla="*/ 1247 w 1995"/>
              <a:gd name="T65" fmla="*/ 1964 h 1995"/>
              <a:gd name="T66" fmla="*/ 1049 w 1995"/>
              <a:gd name="T67" fmla="*/ 1993 h 1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95" h="1995">
                <a:moveTo>
                  <a:pt x="998" y="1995"/>
                </a:moveTo>
                <a:lnTo>
                  <a:pt x="946" y="1993"/>
                </a:lnTo>
                <a:lnTo>
                  <a:pt x="847" y="1984"/>
                </a:lnTo>
                <a:lnTo>
                  <a:pt x="748" y="1964"/>
                </a:lnTo>
                <a:lnTo>
                  <a:pt x="655" y="1935"/>
                </a:lnTo>
                <a:lnTo>
                  <a:pt x="565" y="1898"/>
                </a:lnTo>
                <a:lnTo>
                  <a:pt x="481" y="1851"/>
                </a:lnTo>
                <a:lnTo>
                  <a:pt x="401" y="1798"/>
                </a:lnTo>
                <a:lnTo>
                  <a:pt x="327" y="1735"/>
                </a:lnTo>
                <a:lnTo>
                  <a:pt x="259" y="1668"/>
                </a:lnTo>
                <a:lnTo>
                  <a:pt x="198" y="1594"/>
                </a:lnTo>
                <a:lnTo>
                  <a:pt x="145" y="1515"/>
                </a:lnTo>
                <a:lnTo>
                  <a:pt x="99" y="1430"/>
                </a:lnTo>
                <a:lnTo>
                  <a:pt x="61" y="1340"/>
                </a:lnTo>
                <a:lnTo>
                  <a:pt x="31" y="1247"/>
                </a:lnTo>
                <a:lnTo>
                  <a:pt x="12" y="1150"/>
                </a:lnTo>
                <a:lnTo>
                  <a:pt x="1" y="1049"/>
                </a:lnTo>
                <a:lnTo>
                  <a:pt x="0" y="998"/>
                </a:lnTo>
                <a:lnTo>
                  <a:pt x="1" y="946"/>
                </a:lnTo>
                <a:lnTo>
                  <a:pt x="12" y="846"/>
                </a:lnTo>
                <a:lnTo>
                  <a:pt x="31" y="748"/>
                </a:lnTo>
                <a:lnTo>
                  <a:pt x="61" y="655"/>
                </a:lnTo>
                <a:lnTo>
                  <a:pt x="99" y="565"/>
                </a:lnTo>
                <a:lnTo>
                  <a:pt x="145" y="481"/>
                </a:lnTo>
                <a:lnTo>
                  <a:pt x="198" y="400"/>
                </a:lnTo>
                <a:lnTo>
                  <a:pt x="259" y="327"/>
                </a:lnTo>
                <a:lnTo>
                  <a:pt x="327" y="259"/>
                </a:lnTo>
                <a:lnTo>
                  <a:pt x="401" y="198"/>
                </a:lnTo>
                <a:lnTo>
                  <a:pt x="481" y="145"/>
                </a:lnTo>
                <a:lnTo>
                  <a:pt x="565" y="98"/>
                </a:lnTo>
                <a:lnTo>
                  <a:pt x="655" y="61"/>
                </a:lnTo>
                <a:lnTo>
                  <a:pt x="748" y="31"/>
                </a:lnTo>
                <a:lnTo>
                  <a:pt x="847" y="12"/>
                </a:lnTo>
                <a:lnTo>
                  <a:pt x="946" y="1"/>
                </a:lnTo>
                <a:lnTo>
                  <a:pt x="998" y="0"/>
                </a:lnTo>
                <a:lnTo>
                  <a:pt x="1049" y="1"/>
                </a:lnTo>
                <a:lnTo>
                  <a:pt x="1150" y="12"/>
                </a:lnTo>
                <a:lnTo>
                  <a:pt x="1247" y="31"/>
                </a:lnTo>
                <a:lnTo>
                  <a:pt x="1340" y="61"/>
                </a:lnTo>
                <a:lnTo>
                  <a:pt x="1431" y="98"/>
                </a:lnTo>
                <a:lnTo>
                  <a:pt x="1515" y="145"/>
                </a:lnTo>
                <a:lnTo>
                  <a:pt x="1594" y="198"/>
                </a:lnTo>
                <a:lnTo>
                  <a:pt x="1668" y="259"/>
                </a:lnTo>
                <a:lnTo>
                  <a:pt x="1737" y="327"/>
                </a:lnTo>
                <a:lnTo>
                  <a:pt x="1798" y="400"/>
                </a:lnTo>
                <a:lnTo>
                  <a:pt x="1851" y="481"/>
                </a:lnTo>
                <a:lnTo>
                  <a:pt x="1898" y="565"/>
                </a:lnTo>
                <a:lnTo>
                  <a:pt x="1935" y="655"/>
                </a:lnTo>
                <a:lnTo>
                  <a:pt x="1964" y="748"/>
                </a:lnTo>
                <a:lnTo>
                  <a:pt x="1985" y="846"/>
                </a:lnTo>
                <a:lnTo>
                  <a:pt x="1995" y="946"/>
                </a:lnTo>
                <a:lnTo>
                  <a:pt x="1995" y="998"/>
                </a:lnTo>
                <a:lnTo>
                  <a:pt x="1995" y="1049"/>
                </a:lnTo>
                <a:lnTo>
                  <a:pt x="1985" y="1150"/>
                </a:lnTo>
                <a:lnTo>
                  <a:pt x="1964" y="1247"/>
                </a:lnTo>
                <a:lnTo>
                  <a:pt x="1935" y="1340"/>
                </a:lnTo>
                <a:lnTo>
                  <a:pt x="1898" y="1430"/>
                </a:lnTo>
                <a:lnTo>
                  <a:pt x="1851" y="1515"/>
                </a:lnTo>
                <a:lnTo>
                  <a:pt x="1798" y="1594"/>
                </a:lnTo>
                <a:lnTo>
                  <a:pt x="1737" y="1668"/>
                </a:lnTo>
                <a:lnTo>
                  <a:pt x="1668" y="1735"/>
                </a:lnTo>
                <a:lnTo>
                  <a:pt x="1594" y="1798"/>
                </a:lnTo>
                <a:lnTo>
                  <a:pt x="1515" y="1851"/>
                </a:lnTo>
                <a:lnTo>
                  <a:pt x="1431" y="1898"/>
                </a:lnTo>
                <a:lnTo>
                  <a:pt x="1340" y="1935"/>
                </a:lnTo>
                <a:lnTo>
                  <a:pt x="1247" y="1964"/>
                </a:lnTo>
                <a:lnTo>
                  <a:pt x="1150" y="1984"/>
                </a:lnTo>
                <a:lnTo>
                  <a:pt x="1049" y="1993"/>
                </a:lnTo>
                <a:lnTo>
                  <a:pt x="998" y="199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8" name="Freeform 589">
            <a:extLst>
              <a:ext uri="{FF2B5EF4-FFF2-40B4-BE49-F238E27FC236}">
                <a16:creationId xmlns:a16="http://schemas.microsoft.com/office/drawing/2014/main" id="{ED821D05-1C20-4B8C-83A3-6BC6A82E4EE4}"/>
              </a:ext>
            </a:extLst>
          </p:cNvPr>
          <p:cNvSpPr>
            <a:spLocks/>
          </p:cNvSpPr>
          <p:nvPr/>
        </p:nvSpPr>
        <p:spPr bwMode="auto">
          <a:xfrm>
            <a:off x="7388224" y="3591103"/>
            <a:ext cx="160270" cy="392385"/>
          </a:xfrm>
          <a:custGeom>
            <a:avLst/>
            <a:gdLst>
              <a:gd name="T0" fmla="*/ 462 w 462"/>
              <a:gd name="T1" fmla="*/ 981 h 1135"/>
              <a:gd name="T2" fmla="*/ 460 w 462"/>
              <a:gd name="T3" fmla="*/ 985 h 1135"/>
              <a:gd name="T4" fmla="*/ 457 w 462"/>
              <a:gd name="T5" fmla="*/ 989 h 1135"/>
              <a:gd name="T6" fmla="*/ 443 w 462"/>
              <a:gd name="T7" fmla="*/ 1007 h 1135"/>
              <a:gd name="T8" fmla="*/ 427 w 462"/>
              <a:gd name="T9" fmla="*/ 1025 h 1135"/>
              <a:gd name="T10" fmla="*/ 418 w 462"/>
              <a:gd name="T11" fmla="*/ 1037 h 1135"/>
              <a:gd name="T12" fmla="*/ 409 w 462"/>
              <a:gd name="T13" fmla="*/ 1048 h 1135"/>
              <a:gd name="T14" fmla="*/ 408 w 462"/>
              <a:gd name="T15" fmla="*/ 1050 h 1135"/>
              <a:gd name="T16" fmla="*/ 408 w 462"/>
              <a:gd name="T17" fmla="*/ 1050 h 1135"/>
              <a:gd name="T18" fmla="*/ 396 w 462"/>
              <a:gd name="T19" fmla="*/ 1064 h 1135"/>
              <a:gd name="T20" fmla="*/ 383 w 462"/>
              <a:gd name="T21" fmla="*/ 1078 h 1135"/>
              <a:gd name="T22" fmla="*/ 369 w 462"/>
              <a:gd name="T23" fmla="*/ 1095 h 1135"/>
              <a:gd name="T24" fmla="*/ 355 w 462"/>
              <a:gd name="T25" fmla="*/ 1110 h 1135"/>
              <a:gd name="T26" fmla="*/ 343 w 462"/>
              <a:gd name="T27" fmla="*/ 1123 h 1135"/>
              <a:gd name="T28" fmla="*/ 332 w 462"/>
              <a:gd name="T29" fmla="*/ 1135 h 1135"/>
              <a:gd name="T30" fmla="*/ 276 w 462"/>
              <a:gd name="T31" fmla="*/ 1062 h 1135"/>
              <a:gd name="T32" fmla="*/ 177 w 462"/>
              <a:gd name="T33" fmla="*/ 908 h 1135"/>
              <a:gd name="T34" fmla="*/ 94 w 462"/>
              <a:gd name="T35" fmla="*/ 745 h 1135"/>
              <a:gd name="T36" fmla="*/ 27 w 462"/>
              <a:gd name="T37" fmla="*/ 573 h 1135"/>
              <a:gd name="T38" fmla="*/ 0 w 462"/>
              <a:gd name="T39" fmla="*/ 483 h 1135"/>
              <a:gd name="T40" fmla="*/ 36 w 462"/>
              <a:gd name="T41" fmla="*/ 417 h 1135"/>
              <a:gd name="T42" fmla="*/ 65 w 462"/>
              <a:gd name="T43" fmla="*/ 348 h 1135"/>
              <a:gd name="T44" fmla="*/ 68 w 462"/>
              <a:gd name="T45" fmla="*/ 341 h 1135"/>
              <a:gd name="T46" fmla="*/ 71 w 462"/>
              <a:gd name="T47" fmla="*/ 333 h 1135"/>
              <a:gd name="T48" fmla="*/ 81 w 462"/>
              <a:gd name="T49" fmla="*/ 303 h 1135"/>
              <a:gd name="T50" fmla="*/ 90 w 462"/>
              <a:gd name="T51" fmla="*/ 273 h 1135"/>
              <a:gd name="T52" fmla="*/ 94 w 462"/>
              <a:gd name="T53" fmla="*/ 263 h 1135"/>
              <a:gd name="T54" fmla="*/ 97 w 462"/>
              <a:gd name="T55" fmla="*/ 252 h 1135"/>
              <a:gd name="T56" fmla="*/ 100 w 462"/>
              <a:gd name="T57" fmla="*/ 242 h 1135"/>
              <a:gd name="T58" fmla="*/ 102 w 462"/>
              <a:gd name="T59" fmla="*/ 232 h 1135"/>
              <a:gd name="T60" fmla="*/ 105 w 462"/>
              <a:gd name="T61" fmla="*/ 223 h 1135"/>
              <a:gd name="T62" fmla="*/ 106 w 462"/>
              <a:gd name="T63" fmla="*/ 214 h 1135"/>
              <a:gd name="T64" fmla="*/ 110 w 462"/>
              <a:gd name="T65" fmla="*/ 201 h 1135"/>
              <a:gd name="T66" fmla="*/ 112 w 462"/>
              <a:gd name="T67" fmla="*/ 189 h 1135"/>
              <a:gd name="T68" fmla="*/ 112 w 462"/>
              <a:gd name="T69" fmla="*/ 182 h 1135"/>
              <a:gd name="T70" fmla="*/ 114 w 462"/>
              <a:gd name="T71" fmla="*/ 177 h 1135"/>
              <a:gd name="T72" fmla="*/ 116 w 462"/>
              <a:gd name="T73" fmla="*/ 166 h 1135"/>
              <a:gd name="T74" fmla="*/ 119 w 462"/>
              <a:gd name="T75" fmla="*/ 153 h 1135"/>
              <a:gd name="T76" fmla="*/ 125 w 462"/>
              <a:gd name="T77" fmla="*/ 109 h 1135"/>
              <a:gd name="T78" fmla="*/ 129 w 462"/>
              <a:gd name="T79" fmla="*/ 64 h 1135"/>
              <a:gd name="T80" fmla="*/ 131 w 462"/>
              <a:gd name="T81" fmla="*/ 53 h 1135"/>
              <a:gd name="T82" fmla="*/ 131 w 462"/>
              <a:gd name="T83" fmla="*/ 41 h 1135"/>
              <a:gd name="T84" fmla="*/ 131 w 462"/>
              <a:gd name="T85" fmla="*/ 39 h 1135"/>
              <a:gd name="T86" fmla="*/ 131 w 462"/>
              <a:gd name="T87" fmla="*/ 35 h 1135"/>
              <a:gd name="T88" fmla="*/ 132 w 462"/>
              <a:gd name="T89" fmla="*/ 26 h 1135"/>
              <a:gd name="T90" fmla="*/ 132 w 462"/>
              <a:gd name="T91" fmla="*/ 17 h 1135"/>
              <a:gd name="T92" fmla="*/ 132 w 462"/>
              <a:gd name="T93" fmla="*/ 7 h 1135"/>
              <a:gd name="T94" fmla="*/ 132 w 462"/>
              <a:gd name="T95" fmla="*/ 0 h 1135"/>
              <a:gd name="T96" fmla="*/ 133 w 462"/>
              <a:gd name="T97" fmla="*/ 68 h 1135"/>
              <a:gd name="T98" fmla="*/ 145 w 462"/>
              <a:gd name="T99" fmla="*/ 204 h 1135"/>
              <a:gd name="T100" fmla="*/ 168 w 462"/>
              <a:gd name="T101" fmla="*/ 335 h 1135"/>
              <a:gd name="T102" fmla="*/ 201 w 462"/>
              <a:gd name="T103" fmla="*/ 464 h 1135"/>
              <a:gd name="T104" fmla="*/ 243 w 462"/>
              <a:gd name="T105" fmla="*/ 587 h 1135"/>
              <a:gd name="T106" fmla="*/ 295 w 462"/>
              <a:gd name="T107" fmla="*/ 706 h 1135"/>
              <a:gd name="T108" fmla="*/ 355 w 462"/>
              <a:gd name="T109" fmla="*/ 820 h 1135"/>
              <a:gd name="T110" fmla="*/ 425 w 462"/>
              <a:gd name="T111" fmla="*/ 929 h 1135"/>
              <a:gd name="T112" fmla="*/ 462 w 462"/>
              <a:gd name="T113" fmla="*/ 981 h 1135"/>
              <a:gd name="T114" fmla="*/ 462 w 462"/>
              <a:gd name="T115" fmla="*/ 981 h 1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62" h="1135">
                <a:moveTo>
                  <a:pt x="462" y="981"/>
                </a:moveTo>
                <a:lnTo>
                  <a:pt x="460" y="985"/>
                </a:lnTo>
                <a:lnTo>
                  <a:pt x="457" y="989"/>
                </a:lnTo>
                <a:lnTo>
                  <a:pt x="443" y="1007"/>
                </a:lnTo>
                <a:lnTo>
                  <a:pt x="427" y="1025"/>
                </a:lnTo>
                <a:lnTo>
                  <a:pt x="418" y="1037"/>
                </a:lnTo>
                <a:lnTo>
                  <a:pt x="409" y="1048"/>
                </a:lnTo>
                <a:lnTo>
                  <a:pt x="408" y="1050"/>
                </a:lnTo>
                <a:lnTo>
                  <a:pt x="408" y="1050"/>
                </a:lnTo>
                <a:lnTo>
                  <a:pt x="396" y="1064"/>
                </a:lnTo>
                <a:lnTo>
                  <a:pt x="383" y="1078"/>
                </a:lnTo>
                <a:lnTo>
                  <a:pt x="369" y="1095"/>
                </a:lnTo>
                <a:lnTo>
                  <a:pt x="355" y="1110"/>
                </a:lnTo>
                <a:lnTo>
                  <a:pt x="343" y="1123"/>
                </a:lnTo>
                <a:lnTo>
                  <a:pt x="332" y="1135"/>
                </a:lnTo>
                <a:lnTo>
                  <a:pt x="276" y="1062"/>
                </a:lnTo>
                <a:lnTo>
                  <a:pt x="177" y="908"/>
                </a:lnTo>
                <a:lnTo>
                  <a:pt x="94" y="745"/>
                </a:lnTo>
                <a:lnTo>
                  <a:pt x="27" y="573"/>
                </a:lnTo>
                <a:lnTo>
                  <a:pt x="0" y="483"/>
                </a:lnTo>
                <a:lnTo>
                  <a:pt x="36" y="417"/>
                </a:lnTo>
                <a:lnTo>
                  <a:pt x="65" y="348"/>
                </a:lnTo>
                <a:lnTo>
                  <a:pt x="68" y="341"/>
                </a:lnTo>
                <a:lnTo>
                  <a:pt x="71" y="333"/>
                </a:lnTo>
                <a:lnTo>
                  <a:pt x="81" y="303"/>
                </a:lnTo>
                <a:lnTo>
                  <a:pt x="90" y="273"/>
                </a:lnTo>
                <a:lnTo>
                  <a:pt x="94" y="263"/>
                </a:lnTo>
                <a:lnTo>
                  <a:pt x="97" y="252"/>
                </a:lnTo>
                <a:lnTo>
                  <a:pt x="100" y="242"/>
                </a:lnTo>
                <a:lnTo>
                  <a:pt x="102" y="232"/>
                </a:lnTo>
                <a:lnTo>
                  <a:pt x="105" y="223"/>
                </a:lnTo>
                <a:lnTo>
                  <a:pt x="106" y="214"/>
                </a:lnTo>
                <a:lnTo>
                  <a:pt x="110" y="201"/>
                </a:lnTo>
                <a:lnTo>
                  <a:pt x="112" y="189"/>
                </a:lnTo>
                <a:lnTo>
                  <a:pt x="112" y="182"/>
                </a:lnTo>
                <a:lnTo>
                  <a:pt x="114" y="177"/>
                </a:lnTo>
                <a:lnTo>
                  <a:pt x="116" y="166"/>
                </a:lnTo>
                <a:lnTo>
                  <a:pt x="119" y="153"/>
                </a:lnTo>
                <a:lnTo>
                  <a:pt x="125" y="109"/>
                </a:lnTo>
                <a:lnTo>
                  <a:pt x="129" y="64"/>
                </a:lnTo>
                <a:lnTo>
                  <a:pt x="131" y="53"/>
                </a:lnTo>
                <a:lnTo>
                  <a:pt x="131" y="41"/>
                </a:lnTo>
                <a:lnTo>
                  <a:pt x="131" y="39"/>
                </a:lnTo>
                <a:lnTo>
                  <a:pt x="131" y="35"/>
                </a:lnTo>
                <a:lnTo>
                  <a:pt x="132" y="26"/>
                </a:lnTo>
                <a:lnTo>
                  <a:pt x="132" y="17"/>
                </a:lnTo>
                <a:lnTo>
                  <a:pt x="132" y="7"/>
                </a:lnTo>
                <a:lnTo>
                  <a:pt x="132" y="0"/>
                </a:lnTo>
                <a:lnTo>
                  <a:pt x="133" y="68"/>
                </a:lnTo>
                <a:lnTo>
                  <a:pt x="145" y="204"/>
                </a:lnTo>
                <a:lnTo>
                  <a:pt x="168" y="335"/>
                </a:lnTo>
                <a:lnTo>
                  <a:pt x="201" y="464"/>
                </a:lnTo>
                <a:lnTo>
                  <a:pt x="243" y="587"/>
                </a:lnTo>
                <a:lnTo>
                  <a:pt x="295" y="706"/>
                </a:lnTo>
                <a:lnTo>
                  <a:pt x="355" y="820"/>
                </a:lnTo>
                <a:lnTo>
                  <a:pt x="425" y="929"/>
                </a:lnTo>
                <a:lnTo>
                  <a:pt x="462" y="981"/>
                </a:lnTo>
                <a:lnTo>
                  <a:pt x="462" y="98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" name="Freeform 590">
            <a:extLst>
              <a:ext uri="{FF2B5EF4-FFF2-40B4-BE49-F238E27FC236}">
                <a16:creationId xmlns:a16="http://schemas.microsoft.com/office/drawing/2014/main" id="{5226DCAD-644A-466D-B3B6-BA5C434DBB68}"/>
              </a:ext>
            </a:extLst>
          </p:cNvPr>
          <p:cNvSpPr>
            <a:spLocks/>
          </p:cNvSpPr>
          <p:nvPr/>
        </p:nvSpPr>
        <p:spPr bwMode="auto">
          <a:xfrm>
            <a:off x="7388224" y="3591103"/>
            <a:ext cx="160270" cy="392385"/>
          </a:xfrm>
          <a:custGeom>
            <a:avLst/>
            <a:gdLst>
              <a:gd name="T0" fmla="*/ 132 w 462"/>
              <a:gd name="T1" fmla="*/ 0 h 1135"/>
              <a:gd name="T2" fmla="*/ 132 w 462"/>
              <a:gd name="T3" fmla="*/ 7 h 1135"/>
              <a:gd name="T4" fmla="*/ 132 w 462"/>
              <a:gd name="T5" fmla="*/ 17 h 1135"/>
              <a:gd name="T6" fmla="*/ 132 w 462"/>
              <a:gd name="T7" fmla="*/ 26 h 1135"/>
              <a:gd name="T8" fmla="*/ 131 w 462"/>
              <a:gd name="T9" fmla="*/ 35 h 1135"/>
              <a:gd name="T10" fmla="*/ 131 w 462"/>
              <a:gd name="T11" fmla="*/ 39 h 1135"/>
              <a:gd name="T12" fmla="*/ 131 w 462"/>
              <a:gd name="T13" fmla="*/ 41 h 1135"/>
              <a:gd name="T14" fmla="*/ 131 w 462"/>
              <a:gd name="T15" fmla="*/ 53 h 1135"/>
              <a:gd name="T16" fmla="*/ 129 w 462"/>
              <a:gd name="T17" fmla="*/ 64 h 1135"/>
              <a:gd name="T18" fmla="*/ 125 w 462"/>
              <a:gd name="T19" fmla="*/ 109 h 1135"/>
              <a:gd name="T20" fmla="*/ 119 w 462"/>
              <a:gd name="T21" fmla="*/ 153 h 1135"/>
              <a:gd name="T22" fmla="*/ 116 w 462"/>
              <a:gd name="T23" fmla="*/ 166 h 1135"/>
              <a:gd name="T24" fmla="*/ 114 w 462"/>
              <a:gd name="T25" fmla="*/ 177 h 1135"/>
              <a:gd name="T26" fmla="*/ 112 w 462"/>
              <a:gd name="T27" fmla="*/ 182 h 1135"/>
              <a:gd name="T28" fmla="*/ 112 w 462"/>
              <a:gd name="T29" fmla="*/ 189 h 1135"/>
              <a:gd name="T30" fmla="*/ 110 w 462"/>
              <a:gd name="T31" fmla="*/ 201 h 1135"/>
              <a:gd name="T32" fmla="*/ 106 w 462"/>
              <a:gd name="T33" fmla="*/ 214 h 1135"/>
              <a:gd name="T34" fmla="*/ 105 w 462"/>
              <a:gd name="T35" fmla="*/ 223 h 1135"/>
              <a:gd name="T36" fmla="*/ 102 w 462"/>
              <a:gd name="T37" fmla="*/ 232 h 1135"/>
              <a:gd name="T38" fmla="*/ 100 w 462"/>
              <a:gd name="T39" fmla="*/ 242 h 1135"/>
              <a:gd name="T40" fmla="*/ 97 w 462"/>
              <a:gd name="T41" fmla="*/ 252 h 1135"/>
              <a:gd name="T42" fmla="*/ 94 w 462"/>
              <a:gd name="T43" fmla="*/ 263 h 1135"/>
              <a:gd name="T44" fmla="*/ 90 w 462"/>
              <a:gd name="T45" fmla="*/ 273 h 1135"/>
              <a:gd name="T46" fmla="*/ 81 w 462"/>
              <a:gd name="T47" fmla="*/ 303 h 1135"/>
              <a:gd name="T48" fmla="*/ 71 w 462"/>
              <a:gd name="T49" fmla="*/ 333 h 1135"/>
              <a:gd name="T50" fmla="*/ 65 w 462"/>
              <a:gd name="T51" fmla="*/ 348 h 1135"/>
              <a:gd name="T52" fmla="*/ 36 w 462"/>
              <a:gd name="T53" fmla="*/ 417 h 1135"/>
              <a:gd name="T54" fmla="*/ 0 w 462"/>
              <a:gd name="T55" fmla="*/ 483 h 1135"/>
              <a:gd name="T56" fmla="*/ 27 w 462"/>
              <a:gd name="T57" fmla="*/ 573 h 1135"/>
              <a:gd name="T58" fmla="*/ 94 w 462"/>
              <a:gd name="T59" fmla="*/ 745 h 1135"/>
              <a:gd name="T60" fmla="*/ 177 w 462"/>
              <a:gd name="T61" fmla="*/ 908 h 1135"/>
              <a:gd name="T62" fmla="*/ 276 w 462"/>
              <a:gd name="T63" fmla="*/ 1062 h 1135"/>
              <a:gd name="T64" fmla="*/ 332 w 462"/>
              <a:gd name="T65" fmla="*/ 1135 h 1135"/>
              <a:gd name="T66" fmla="*/ 343 w 462"/>
              <a:gd name="T67" fmla="*/ 1123 h 1135"/>
              <a:gd name="T68" fmla="*/ 355 w 462"/>
              <a:gd name="T69" fmla="*/ 1110 h 1135"/>
              <a:gd name="T70" fmla="*/ 369 w 462"/>
              <a:gd name="T71" fmla="*/ 1095 h 1135"/>
              <a:gd name="T72" fmla="*/ 383 w 462"/>
              <a:gd name="T73" fmla="*/ 1078 h 1135"/>
              <a:gd name="T74" fmla="*/ 396 w 462"/>
              <a:gd name="T75" fmla="*/ 1064 h 1135"/>
              <a:gd name="T76" fmla="*/ 408 w 462"/>
              <a:gd name="T77" fmla="*/ 1050 h 1135"/>
              <a:gd name="T78" fmla="*/ 408 w 462"/>
              <a:gd name="T79" fmla="*/ 1050 h 1135"/>
              <a:gd name="T80" fmla="*/ 409 w 462"/>
              <a:gd name="T81" fmla="*/ 1048 h 1135"/>
              <a:gd name="T82" fmla="*/ 418 w 462"/>
              <a:gd name="T83" fmla="*/ 1037 h 1135"/>
              <a:gd name="T84" fmla="*/ 427 w 462"/>
              <a:gd name="T85" fmla="*/ 1025 h 1135"/>
              <a:gd name="T86" fmla="*/ 443 w 462"/>
              <a:gd name="T87" fmla="*/ 1007 h 1135"/>
              <a:gd name="T88" fmla="*/ 457 w 462"/>
              <a:gd name="T89" fmla="*/ 989 h 1135"/>
              <a:gd name="T90" fmla="*/ 460 w 462"/>
              <a:gd name="T91" fmla="*/ 985 h 1135"/>
              <a:gd name="T92" fmla="*/ 462 w 462"/>
              <a:gd name="T93" fmla="*/ 981 h 1135"/>
              <a:gd name="T94" fmla="*/ 425 w 462"/>
              <a:gd name="T95" fmla="*/ 929 h 1135"/>
              <a:gd name="T96" fmla="*/ 355 w 462"/>
              <a:gd name="T97" fmla="*/ 820 h 1135"/>
              <a:gd name="T98" fmla="*/ 295 w 462"/>
              <a:gd name="T99" fmla="*/ 706 h 1135"/>
              <a:gd name="T100" fmla="*/ 243 w 462"/>
              <a:gd name="T101" fmla="*/ 587 h 1135"/>
              <a:gd name="T102" fmla="*/ 201 w 462"/>
              <a:gd name="T103" fmla="*/ 464 h 1135"/>
              <a:gd name="T104" fmla="*/ 168 w 462"/>
              <a:gd name="T105" fmla="*/ 335 h 1135"/>
              <a:gd name="T106" fmla="*/ 145 w 462"/>
              <a:gd name="T107" fmla="*/ 204 h 1135"/>
              <a:gd name="T108" fmla="*/ 133 w 462"/>
              <a:gd name="T109" fmla="*/ 68 h 1135"/>
              <a:gd name="T110" fmla="*/ 132 w 462"/>
              <a:gd name="T111" fmla="*/ 0 h 1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62" h="1135">
                <a:moveTo>
                  <a:pt x="132" y="0"/>
                </a:moveTo>
                <a:lnTo>
                  <a:pt x="132" y="7"/>
                </a:lnTo>
                <a:lnTo>
                  <a:pt x="132" y="17"/>
                </a:lnTo>
                <a:lnTo>
                  <a:pt x="132" y="26"/>
                </a:lnTo>
                <a:lnTo>
                  <a:pt x="131" y="35"/>
                </a:lnTo>
                <a:lnTo>
                  <a:pt x="131" y="39"/>
                </a:lnTo>
                <a:lnTo>
                  <a:pt x="131" y="41"/>
                </a:lnTo>
                <a:lnTo>
                  <a:pt x="131" y="53"/>
                </a:lnTo>
                <a:lnTo>
                  <a:pt x="129" y="64"/>
                </a:lnTo>
                <a:lnTo>
                  <a:pt x="125" y="109"/>
                </a:lnTo>
                <a:lnTo>
                  <a:pt x="119" y="153"/>
                </a:lnTo>
                <a:lnTo>
                  <a:pt x="116" y="166"/>
                </a:lnTo>
                <a:lnTo>
                  <a:pt x="114" y="177"/>
                </a:lnTo>
                <a:lnTo>
                  <a:pt x="112" y="182"/>
                </a:lnTo>
                <a:lnTo>
                  <a:pt x="112" y="189"/>
                </a:lnTo>
                <a:lnTo>
                  <a:pt x="110" y="201"/>
                </a:lnTo>
                <a:lnTo>
                  <a:pt x="106" y="214"/>
                </a:lnTo>
                <a:lnTo>
                  <a:pt x="105" y="223"/>
                </a:lnTo>
                <a:lnTo>
                  <a:pt x="102" y="232"/>
                </a:lnTo>
                <a:lnTo>
                  <a:pt x="100" y="242"/>
                </a:lnTo>
                <a:lnTo>
                  <a:pt x="97" y="252"/>
                </a:lnTo>
                <a:lnTo>
                  <a:pt x="94" y="263"/>
                </a:lnTo>
                <a:lnTo>
                  <a:pt x="90" y="273"/>
                </a:lnTo>
                <a:lnTo>
                  <a:pt x="81" y="303"/>
                </a:lnTo>
                <a:lnTo>
                  <a:pt x="71" y="333"/>
                </a:lnTo>
                <a:lnTo>
                  <a:pt x="65" y="348"/>
                </a:lnTo>
                <a:lnTo>
                  <a:pt x="36" y="417"/>
                </a:lnTo>
                <a:lnTo>
                  <a:pt x="0" y="483"/>
                </a:lnTo>
                <a:lnTo>
                  <a:pt x="27" y="573"/>
                </a:lnTo>
                <a:lnTo>
                  <a:pt x="94" y="745"/>
                </a:lnTo>
                <a:lnTo>
                  <a:pt x="177" y="908"/>
                </a:lnTo>
                <a:lnTo>
                  <a:pt x="276" y="1062"/>
                </a:lnTo>
                <a:lnTo>
                  <a:pt x="332" y="1135"/>
                </a:lnTo>
                <a:lnTo>
                  <a:pt x="343" y="1123"/>
                </a:lnTo>
                <a:lnTo>
                  <a:pt x="355" y="1110"/>
                </a:lnTo>
                <a:lnTo>
                  <a:pt x="369" y="1095"/>
                </a:lnTo>
                <a:lnTo>
                  <a:pt x="383" y="1078"/>
                </a:lnTo>
                <a:lnTo>
                  <a:pt x="396" y="1064"/>
                </a:lnTo>
                <a:lnTo>
                  <a:pt x="408" y="1050"/>
                </a:lnTo>
                <a:lnTo>
                  <a:pt x="408" y="1050"/>
                </a:lnTo>
                <a:lnTo>
                  <a:pt x="409" y="1048"/>
                </a:lnTo>
                <a:lnTo>
                  <a:pt x="418" y="1037"/>
                </a:lnTo>
                <a:lnTo>
                  <a:pt x="427" y="1025"/>
                </a:lnTo>
                <a:lnTo>
                  <a:pt x="443" y="1007"/>
                </a:lnTo>
                <a:lnTo>
                  <a:pt x="457" y="989"/>
                </a:lnTo>
                <a:lnTo>
                  <a:pt x="460" y="985"/>
                </a:lnTo>
                <a:lnTo>
                  <a:pt x="462" y="981"/>
                </a:lnTo>
                <a:lnTo>
                  <a:pt x="425" y="929"/>
                </a:lnTo>
                <a:lnTo>
                  <a:pt x="355" y="820"/>
                </a:lnTo>
                <a:lnTo>
                  <a:pt x="295" y="706"/>
                </a:lnTo>
                <a:lnTo>
                  <a:pt x="243" y="587"/>
                </a:lnTo>
                <a:lnTo>
                  <a:pt x="201" y="464"/>
                </a:lnTo>
                <a:lnTo>
                  <a:pt x="168" y="335"/>
                </a:lnTo>
                <a:lnTo>
                  <a:pt x="145" y="204"/>
                </a:lnTo>
                <a:lnTo>
                  <a:pt x="133" y="68"/>
                </a:lnTo>
                <a:lnTo>
                  <a:pt x="132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503042CD-38A0-4DA0-9231-FACB6CE93C6C}"/>
              </a:ext>
            </a:extLst>
          </p:cNvPr>
          <p:cNvSpPr>
            <a:spLocks/>
          </p:cNvSpPr>
          <p:nvPr/>
        </p:nvSpPr>
        <p:spPr bwMode="auto">
          <a:xfrm>
            <a:off x="7433819" y="3586957"/>
            <a:ext cx="4169782" cy="571998"/>
          </a:xfrm>
          <a:custGeom>
            <a:avLst/>
            <a:gdLst>
              <a:gd name="connsiteX0" fmla="*/ 0 w 3941813"/>
              <a:gd name="connsiteY0" fmla="*/ 0 h 571998"/>
              <a:gd name="connsiteX1" fmla="*/ 228336 w 3941813"/>
              <a:gd name="connsiteY1" fmla="*/ 0 h 571998"/>
              <a:gd name="connsiteX2" fmla="*/ 228336 w 3941813"/>
              <a:gd name="connsiteY2" fmla="*/ 1035 h 571998"/>
              <a:gd name="connsiteX3" fmla="*/ 228336 w 3941813"/>
              <a:gd name="connsiteY3" fmla="*/ 2070 h 571998"/>
              <a:gd name="connsiteX4" fmla="*/ 228336 w 3941813"/>
              <a:gd name="connsiteY4" fmla="*/ 3450 h 571998"/>
              <a:gd name="connsiteX5" fmla="*/ 228336 w 3941813"/>
              <a:gd name="connsiteY5" fmla="*/ 4485 h 571998"/>
              <a:gd name="connsiteX6" fmla="*/ 228336 w 3941813"/>
              <a:gd name="connsiteY6" fmla="*/ 6555 h 571998"/>
              <a:gd name="connsiteX7" fmla="*/ 228336 w 3941813"/>
              <a:gd name="connsiteY7" fmla="*/ 8625 h 571998"/>
              <a:gd name="connsiteX8" fmla="*/ 228336 w 3941813"/>
              <a:gd name="connsiteY8" fmla="*/ 13110 h 571998"/>
              <a:gd name="connsiteX9" fmla="*/ 228681 w 3941813"/>
              <a:gd name="connsiteY9" fmla="*/ 17595 h 571998"/>
              <a:gd name="connsiteX10" fmla="*/ 228681 w 3941813"/>
              <a:gd name="connsiteY10" fmla="*/ 21045 h 571998"/>
              <a:gd name="connsiteX11" fmla="*/ 229372 w 3941813"/>
              <a:gd name="connsiteY11" fmla="*/ 24495 h 571998"/>
              <a:gd name="connsiteX12" fmla="*/ 229561 w 3941813"/>
              <a:gd name="connsiteY12" fmla="*/ 29949 h 571998"/>
              <a:gd name="connsiteX13" fmla="*/ 230860 w 3941813"/>
              <a:gd name="connsiteY13" fmla="*/ 43059 h 571998"/>
              <a:gd name="connsiteX14" fmla="*/ 231099 w 3941813"/>
              <a:gd name="connsiteY14" fmla="*/ 44849 h 571998"/>
              <a:gd name="connsiteX15" fmla="*/ 231445 w 3941813"/>
              <a:gd name="connsiteY15" fmla="*/ 47954 h 571998"/>
              <a:gd name="connsiteX16" fmla="*/ 231790 w 3941813"/>
              <a:gd name="connsiteY16" fmla="*/ 51059 h 571998"/>
              <a:gd name="connsiteX17" fmla="*/ 232439 w 3941813"/>
              <a:gd name="connsiteY17" fmla="*/ 55431 h 571998"/>
              <a:gd name="connsiteX18" fmla="*/ 237460 w 3941813"/>
              <a:gd name="connsiteY18" fmla="*/ 78594 h 571998"/>
              <a:gd name="connsiteX19" fmla="*/ 239935 w 3941813"/>
              <a:gd name="connsiteY19" fmla="*/ 88754 h 571998"/>
              <a:gd name="connsiteX20" fmla="*/ 249062 w 3941813"/>
              <a:gd name="connsiteY20" fmla="*/ 117988 h 571998"/>
              <a:gd name="connsiteX21" fmla="*/ 258766 w 3941813"/>
              <a:gd name="connsiteY21" fmla="*/ 141560 h 571998"/>
              <a:gd name="connsiteX22" fmla="*/ 260462 w 3941813"/>
              <a:gd name="connsiteY22" fmla="*/ 145242 h 571998"/>
              <a:gd name="connsiteX23" fmla="*/ 261844 w 3941813"/>
              <a:gd name="connsiteY23" fmla="*/ 148347 h 571998"/>
              <a:gd name="connsiteX24" fmla="*/ 263571 w 3941813"/>
              <a:gd name="connsiteY24" fmla="*/ 152142 h 571998"/>
              <a:gd name="connsiteX25" fmla="*/ 265643 w 3941813"/>
              <a:gd name="connsiteY25" fmla="*/ 155592 h 571998"/>
              <a:gd name="connsiteX26" fmla="*/ 267371 w 3941813"/>
              <a:gd name="connsiteY26" fmla="*/ 158697 h 571998"/>
              <a:gd name="connsiteX27" fmla="*/ 269060 w 3941813"/>
              <a:gd name="connsiteY27" fmla="*/ 162072 h 571998"/>
              <a:gd name="connsiteX28" fmla="*/ 276558 w 3941813"/>
              <a:gd name="connsiteY28" fmla="*/ 175613 h 571998"/>
              <a:gd name="connsiteX29" fmla="*/ 277043 w 3941813"/>
              <a:gd name="connsiteY29" fmla="*/ 176291 h 571998"/>
              <a:gd name="connsiteX30" fmla="*/ 278368 w 3941813"/>
              <a:gd name="connsiteY30" fmla="*/ 178791 h 571998"/>
              <a:gd name="connsiteX31" fmla="*/ 295536 w 3941813"/>
              <a:gd name="connsiteY31" fmla="*/ 204348 h 571998"/>
              <a:gd name="connsiteX32" fmla="*/ 296042 w 3941813"/>
              <a:gd name="connsiteY32" fmla="*/ 204926 h 571998"/>
              <a:gd name="connsiteX33" fmla="*/ 298303 w 3941813"/>
              <a:gd name="connsiteY33" fmla="*/ 207936 h 571998"/>
              <a:gd name="connsiteX34" fmla="*/ 316635 w 3941813"/>
              <a:gd name="connsiteY34" fmla="*/ 230146 h 571998"/>
              <a:gd name="connsiteX35" fmla="*/ 318158 w 3941813"/>
              <a:gd name="connsiteY35" fmla="*/ 231823 h 571998"/>
              <a:gd name="connsiteX36" fmla="*/ 341295 w 3941813"/>
              <a:gd name="connsiteY36" fmla="*/ 254260 h 571998"/>
              <a:gd name="connsiteX37" fmla="*/ 364855 w 3941813"/>
              <a:gd name="connsiteY37" fmla="*/ 274566 h 571998"/>
              <a:gd name="connsiteX38" fmla="*/ 383255 w 3941813"/>
              <a:gd name="connsiteY38" fmla="*/ 287072 h 571998"/>
              <a:gd name="connsiteX39" fmla="*/ 390494 w 3941813"/>
              <a:gd name="connsiteY39" fmla="*/ 291862 h 571998"/>
              <a:gd name="connsiteX40" fmla="*/ 396550 w 3941813"/>
              <a:gd name="connsiteY40" fmla="*/ 295622 h 571998"/>
              <a:gd name="connsiteX41" fmla="*/ 409034 w 3941813"/>
              <a:gd name="connsiteY41" fmla="*/ 302598 h 571998"/>
              <a:gd name="connsiteX42" fmla="*/ 419364 w 3941813"/>
              <a:gd name="connsiteY42" fmla="*/ 308079 h 571998"/>
              <a:gd name="connsiteX43" fmla="*/ 431109 w 3941813"/>
              <a:gd name="connsiteY43" fmla="*/ 313598 h 571998"/>
              <a:gd name="connsiteX44" fmla="*/ 433413 w 3941813"/>
              <a:gd name="connsiteY44" fmla="*/ 314749 h 571998"/>
              <a:gd name="connsiteX45" fmla="*/ 445124 w 3941813"/>
              <a:gd name="connsiteY45" fmla="*/ 319611 h 571998"/>
              <a:gd name="connsiteX46" fmla="*/ 450799 w 3941813"/>
              <a:gd name="connsiteY46" fmla="*/ 321878 h 571998"/>
              <a:gd name="connsiteX47" fmla="*/ 462312 w 3941813"/>
              <a:gd name="connsiteY47" fmla="*/ 325820 h 571998"/>
              <a:gd name="connsiteX48" fmla="*/ 480775 w 3941813"/>
              <a:gd name="connsiteY48" fmla="*/ 331449 h 571998"/>
              <a:gd name="connsiteX49" fmla="*/ 490525 w 3941813"/>
              <a:gd name="connsiteY49" fmla="*/ 333953 h 571998"/>
              <a:gd name="connsiteX50" fmla="*/ 499752 w 3941813"/>
              <a:gd name="connsiteY50" fmla="*/ 335946 h 571998"/>
              <a:gd name="connsiteX51" fmla="*/ 520232 w 3941813"/>
              <a:gd name="connsiteY51" fmla="*/ 340163 h 571998"/>
              <a:gd name="connsiteX52" fmla="*/ 554124 w 3941813"/>
              <a:gd name="connsiteY52" fmla="*/ 343209 h 571998"/>
              <a:gd name="connsiteX53" fmla="*/ 555122 w 3941813"/>
              <a:gd name="connsiteY53" fmla="*/ 343268 h 571998"/>
              <a:gd name="connsiteX54" fmla="*/ 555467 w 3941813"/>
              <a:gd name="connsiteY54" fmla="*/ 343294 h 571998"/>
              <a:gd name="connsiteX55" fmla="*/ 572739 w 3941813"/>
              <a:gd name="connsiteY55" fmla="*/ 343958 h 571998"/>
              <a:gd name="connsiteX56" fmla="*/ 3862707 w 3941813"/>
              <a:gd name="connsiteY56" fmla="*/ 343958 h 571998"/>
              <a:gd name="connsiteX57" fmla="*/ 3941813 w 3941813"/>
              <a:gd name="connsiteY57" fmla="*/ 343958 h 571998"/>
              <a:gd name="connsiteX58" fmla="*/ 3941813 w 3941813"/>
              <a:gd name="connsiteY58" fmla="*/ 388462 h 571998"/>
              <a:gd name="connsiteX59" fmla="*/ 3940777 w 3941813"/>
              <a:gd name="connsiteY59" fmla="*/ 407437 h 571998"/>
              <a:gd name="connsiteX60" fmla="*/ 3933868 w 3941813"/>
              <a:gd name="connsiteY60" fmla="*/ 442971 h 571998"/>
              <a:gd name="connsiteX61" fmla="*/ 3920050 w 3941813"/>
              <a:gd name="connsiteY61" fmla="*/ 476090 h 571998"/>
              <a:gd name="connsiteX62" fmla="*/ 3900015 w 3941813"/>
              <a:gd name="connsiteY62" fmla="*/ 505415 h 571998"/>
              <a:gd name="connsiteX63" fmla="*/ 3875143 w 3941813"/>
              <a:gd name="connsiteY63" fmla="*/ 530254 h 571998"/>
              <a:gd name="connsiteX64" fmla="*/ 3846126 w 3941813"/>
              <a:gd name="connsiteY64" fmla="*/ 549919 h 571998"/>
              <a:gd name="connsiteX65" fmla="*/ 3812964 w 3941813"/>
              <a:gd name="connsiteY65" fmla="*/ 563718 h 571998"/>
              <a:gd name="connsiteX66" fmla="*/ 3777038 w 3941813"/>
              <a:gd name="connsiteY66" fmla="*/ 570963 h 571998"/>
              <a:gd name="connsiteX67" fmla="*/ 3758385 w 3941813"/>
              <a:gd name="connsiteY67" fmla="*/ 571998 h 571998"/>
              <a:gd name="connsiteX68" fmla="*/ 572739 w 3941813"/>
              <a:gd name="connsiteY68" fmla="*/ 571998 h 571998"/>
              <a:gd name="connsiteX69" fmla="*/ 543032 w 3941813"/>
              <a:gd name="connsiteY69" fmla="*/ 571308 h 571998"/>
              <a:gd name="connsiteX70" fmla="*/ 485343 w 3941813"/>
              <a:gd name="connsiteY70" fmla="*/ 565788 h 571998"/>
              <a:gd name="connsiteX71" fmla="*/ 429382 w 3941813"/>
              <a:gd name="connsiteY71" fmla="*/ 554059 h 571998"/>
              <a:gd name="connsiteX72" fmla="*/ 375493 w 3941813"/>
              <a:gd name="connsiteY72" fmla="*/ 537499 h 571998"/>
              <a:gd name="connsiteX73" fmla="*/ 324023 w 3941813"/>
              <a:gd name="connsiteY73" fmla="*/ 515419 h 571998"/>
              <a:gd name="connsiteX74" fmla="*/ 275661 w 3941813"/>
              <a:gd name="connsiteY74" fmla="*/ 489200 h 571998"/>
              <a:gd name="connsiteX75" fmla="*/ 229718 w 3941813"/>
              <a:gd name="connsiteY75" fmla="*/ 458495 h 571998"/>
              <a:gd name="connsiteX76" fmla="*/ 187574 w 3941813"/>
              <a:gd name="connsiteY76" fmla="*/ 423306 h 571998"/>
              <a:gd name="connsiteX77" fmla="*/ 148539 w 3941813"/>
              <a:gd name="connsiteY77" fmla="*/ 384667 h 571998"/>
              <a:gd name="connsiteX78" fmla="*/ 113650 w 3941813"/>
              <a:gd name="connsiteY78" fmla="*/ 342233 h 571998"/>
              <a:gd name="connsiteX79" fmla="*/ 82906 w 3941813"/>
              <a:gd name="connsiteY79" fmla="*/ 296349 h 571998"/>
              <a:gd name="connsiteX80" fmla="*/ 56307 w 3941813"/>
              <a:gd name="connsiteY80" fmla="*/ 248050 h 571998"/>
              <a:gd name="connsiteX81" fmla="*/ 34544 w 3941813"/>
              <a:gd name="connsiteY81" fmla="*/ 196646 h 571998"/>
              <a:gd name="connsiteX82" fmla="*/ 17963 w 3941813"/>
              <a:gd name="connsiteY82" fmla="*/ 143172 h 571998"/>
              <a:gd name="connsiteX83" fmla="*/ 6218 w 3941813"/>
              <a:gd name="connsiteY83" fmla="*/ 87283 h 571998"/>
              <a:gd name="connsiteX84" fmla="*/ 346 w 3941813"/>
              <a:gd name="connsiteY84" fmla="*/ 29669 h 57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941813" h="571998">
                <a:moveTo>
                  <a:pt x="0" y="0"/>
                </a:moveTo>
                <a:lnTo>
                  <a:pt x="228336" y="0"/>
                </a:lnTo>
                <a:lnTo>
                  <a:pt x="228336" y="1035"/>
                </a:lnTo>
                <a:lnTo>
                  <a:pt x="228336" y="2070"/>
                </a:lnTo>
                <a:lnTo>
                  <a:pt x="228336" y="3450"/>
                </a:lnTo>
                <a:lnTo>
                  <a:pt x="228336" y="4485"/>
                </a:lnTo>
                <a:lnTo>
                  <a:pt x="228336" y="6555"/>
                </a:lnTo>
                <a:lnTo>
                  <a:pt x="228336" y="8625"/>
                </a:lnTo>
                <a:lnTo>
                  <a:pt x="228336" y="13110"/>
                </a:lnTo>
                <a:lnTo>
                  <a:pt x="228681" y="17595"/>
                </a:lnTo>
                <a:lnTo>
                  <a:pt x="228681" y="21045"/>
                </a:lnTo>
                <a:lnTo>
                  <a:pt x="229372" y="24495"/>
                </a:lnTo>
                <a:lnTo>
                  <a:pt x="229561" y="29949"/>
                </a:lnTo>
                <a:lnTo>
                  <a:pt x="230860" y="43059"/>
                </a:lnTo>
                <a:lnTo>
                  <a:pt x="231099" y="44849"/>
                </a:lnTo>
                <a:lnTo>
                  <a:pt x="231445" y="47954"/>
                </a:lnTo>
                <a:lnTo>
                  <a:pt x="231790" y="51059"/>
                </a:lnTo>
                <a:lnTo>
                  <a:pt x="232439" y="55431"/>
                </a:lnTo>
                <a:lnTo>
                  <a:pt x="237460" y="78594"/>
                </a:lnTo>
                <a:lnTo>
                  <a:pt x="239935" y="88754"/>
                </a:lnTo>
                <a:lnTo>
                  <a:pt x="249062" y="117988"/>
                </a:lnTo>
                <a:lnTo>
                  <a:pt x="258766" y="141560"/>
                </a:lnTo>
                <a:lnTo>
                  <a:pt x="260462" y="145242"/>
                </a:lnTo>
                <a:lnTo>
                  <a:pt x="261844" y="148347"/>
                </a:lnTo>
                <a:lnTo>
                  <a:pt x="263571" y="152142"/>
                </a:lnTo>
                <a:lnTo>
                  <a:pt x="265643" y="155592"/>
                </a:lnTo>
                <a:lnTo>
                  <a:pt x="267371" y="158697"/>
                </a:lnTo>
                <a:lnTo>
                  <a:pt x="269060" y="162072"/>
                </a:lnTo>
                <a:lnTo>
                  <a:pt x="276558" y="175613"/>
                </a:lnTo>
                <a:lnTo>
                  <a:pt x="277043" y="176291"/>
                </a:lnTo>
                <a:lnTo>
                  <a:pt x="278368" y="178791"/>
                </a:lnTo>
                <a:lnTo>
                  <a:pt x="295536" y="204348"/>
                </a:lnTo>
                <a:lnTo>
                  <a:pt x="296042" y="204926"/>
                </a:lnTo>
                <a:lnTo>
                  <a:pt x="298303" y="207936"/>
                </a:lnTo>
                <a:lnTo>
                  <a:pt x="316635" y="230146"/>
                </a:lnTo>
                <a:lnTo>
                  <a:pt x="318158" y="231823"/>
                </a:lnTo>
                <a:lnTo>
                  <a:pt x="341295" y="254260"/>
                </a:lnTo>
                <a:lnTo>
                  <a:pt x="364855" y="274566"/>
                </a:lnTo>
                <a:lnTo>
                  <a:pt x="383255" y="287072"/>
                </a:lnTo>
                <a:lnTo>
                  <a:pt x="390494" y="291862"/>
                </a:lnTo>
                <a:lnTo>
                  <a:pt x="396550" y="295622"/>
                </a:lnTo>
                <a:lnTo>
                  <a:pt x="409034" y="302598"/>
                </a:lnTo>
                <a:lnTo>
                  <a:pt x="419364" y="308079"/>
                </a:lnTo>
                <a:lnTo>
                  <a:pt x="431109" y="313598"/>
                </a:lnTo>
                <a:lnTo>
                  <a:pt x="433413" y="314749"/>
                </a:lnTo>
                <a:lnTo>
                  <a:pt x="445124" y="319611"/>
                </a:lnTo>
                <a:lnTo>
                  <a:pt x="450799" y="321878"/>
                </a:lnTo>
                <a:lnTo>
                  <a:pt x="462312" y="325820"/>
                </a:lnTo>
                <a:lnTo>
                  <a:pt x="480775" y="331449"/>
                </a:lnTo>
                <a:lnTo>
                  <a:pt x="490525" y="333953"/>
                </a:lnTo>
                <a:lnTo>
                  <a:pt x="499752" y="335946"/>
                </a:lnTo>
                <a:lnTo>
                  <a:pt x="520232" y="340163"/>
                </a:lnTo>
                <a:lnTo>
                  <a:pt x="554124" y="343209"/>
                </a:lnTo>
                <a:lnTo>
                  <a:pt x="555122" y="343268"/>
                </a:lnTo>
                <a:lnTo>
                  <a:pt x="555467" y="343294"/>
                </a:lnTo>
                <a:lnTo>
                  <a:pt x="572739" y="343958"/>
                </a:lnTo>
                <a:lnTo>
                  <a:pt x="3862707" y="343958"/>
                </a:lnTo>
                <a:lnTo>
                  <a:pt x="3941813" y="343958"/>
                </a:lnTo>
                <a:lnTo>
                  <a:pt x="3941813" y="388462"/>
                </a:lnTo>
                <a:lnTo>
                  <a:pt x="3940777" y="407437"/>
                </a:lnTo>
                <a:lnTo>
                  <a:pt x="3933868" y="442971"/>
                </a:lnTo>
                <a:lnTo>
                  <a:pt x="3920050" y="476090"/>
                </a:lnTo>
                <a:lnTo>
                  <a:pt x="3900015" y="505415"/>
                </a:lnTo>
                <a:lnTo>
                  <a:pt x="3875143" y="530254"/>
                </a:lnTo>
                <a:lnTo>
                  <a:pt x="3846126" y="549919"/>
                </a:lnTo>
                <a:lnTo>
                  <a:pt x="3812964" y="563718"/>
                </a:lnTo>
                <a:lnTo>
                  <a:pt x="3777038" y="570963"/>
                </a:lnTo>
                <a:lnTo>
                  <a:pt x="3758385" y="571998"/>
                </a:lnTo>
                <a:lnTo>
                  <a:pt x="572739" y="571998"/>
                </a:lnTo>
                <a:lnTo>
                  <a:pt x="543032" y="571308"/>
                </a:lnTo>
                <a:lnTo>
                  <a:pt x="485343" y="565788"/>
                </a:lnTo>
                <a:lnTo>
                  <a:pt x="429382" y="554059"/>
                </a:lnTo>
                <a:lnTo>
                  <a:pt x="375493" y="537499"/>
                </a:lnTo>
                <a:lnTo>
                  <a:pt x="324023" y="515419"/>
                </a:lnTo>
                <a:lnTo>
                  <a:pt x="275661" y="489200"/>
                </a:lnTo>
                <a:lnTo>
                  <a:pt x="229718" y="458495"/>
                </a:lnTo>
                <a:lnTo>
                  <a:pt x="187574" y="423306"/>
                </a:lnTo>
                <a:lnTo>
                  <a:pt x="148539" y="384667"/>
                </a:lnTo>
                <a:lnTo>
                  <a:pt x="113650" y="342233"/>
                </a:lnTo>
                <a:lnTo>
                  <a:pt x="82906" y="296349"/>
                </a:lnTo>
                <a:lnTo>
                  <a:pt x="56307" y="248050"/>
                </a:lnTo>
                <a:lnTo>
                  <a:pt x="34544" y="196646"/>
                </a:lnTo>
                <a:lnTo>
                  <a:pt x="17963" y="143172"/>
                </a:lnTo>
                <a:lnTo>
                  <a:pt x="6218" y="87283"/>
                </a:lnTo>
                <a:lnTo>
                  <a:pt x="346" y="2966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3" name="Freeform 585">
            <a:extLst>
              <a:ext uri="{FF2B5EF4-FFF2-40B4-BE49-F238E27FC236}">
                <a16:creationId xmlns:a16="http://schemas.microsoft.com/office/drawing/2014/main" id="{A4AD2828-ADC7-42AD-9BD7-B2AF4522555B}"/>
              </a:ext>
            </a:extLst>
          </p:cNvPr>
          <p:cNvSpPr>
            <a:spLocks/>
          </p:cNvSpPr>
          <p:nvPr/>
        </p:nvSpPr>
        <p:spPr bwMode="auto">
          <a:xfrm>
            <a:off x="6744381" y="3241548"/>
            <a:ext cx="689438" cy="68943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1"/>
              <a:t>4</a:t>
            </a:r>
          </a:p>
        </p:txBody>
      </p:sp>
      <p:sp>
        <p:nvSpPr>
          <p:cNvPr id="112" name="Freeform 588">
            <a:extLst>
              <a:ext uri="{FF2B5EF4-FFF2-40B4-BE49-F238E27FC236}">
                <a16:creationId xmlns:a16="http://schemas.microsoft.com/office/drawing/2014/main" id="{21C58894-01CA-497C-B767-A2F07533ED84}"/>
              </a:ext>
            </a:extLst>
          </p:cNvPr>
          <p:cNvSpPr>
            <a:spLocks/>
          </p:cNvSpPr>
          <p:nvPr/>
        </p:nvSpPr>
        <p:spPr bwMode="auto">
          <a:xfrm>
            <a:off x="182204" y="4668268"/>
            <a:ext cx="1145378" cy="1143996"/>
          </a:xfrm>
          <a:custGeom>
            <a:avLst/>
            <a:gdLst>
              <a:gd name="T0" fmla="*/ 1573 w 3316"/>
              <a:gd name="T1" fmla="*/ 2 h 3316"/>
              <a:gd name="T2" fmla="*/ 1243 w 3316"/>
              <a:gd name="T3" fmla="*/ 52 h 3316"/>
              <a:gd name="T4" fmla="*/ 939 w 3316"/>
              <a:gd name="T5" fmla="*/ 162 h 3316"/>
              <a:gd name="T6" fmla="*/ 665 w 3316"/>
              <a:gd name="T7" fmla="*/ 328 h 3316"/>
              <a:gd name="T8" fmla="*/ 431 w 3316"/>
              <a:gd name="T9" fmla="*/ 542 h 3316"/>
              <a:gd name="T10" fmla="*/ 240 w 3316"/>
              <a:gd name="T11" fmla="*/ 797 h 3316"/>
              <a:gd name="T12" fmla="*/ 100 w 3316"/>
              <a:gd name="T13" fmla="*/ 1088 h 3316"/>
              <a:gd name="T14" fmla="*/ 19 w 3316"/>
              <a:gd name="T15" fmla="*/ 1405 h 3316"/>
              <a:gd name="T16" fmla="*/ 0 w 3316"/>
              <a:gd name="T17" fmla="*/ 1658 h 3316"/>
              <a:gd name="T18" fmla="*/ 19 w 3316"/>
              <a:gd name="T19" fmla="*/ 1911 h 3316"/>
              <a:gd name="T20" fmla="*/ 100 w 3316"/>
              <a:gd name="T21" fmla="*/ 2228 h 3316"/>
              <a:gd name="T22" fmla="*/ 240 w 3316"/>
              <a:gd name="T23" fmla="*/ 2517 h 3316"/>
              <a:gd name="T24" fmla="*/ 431 w 3316"/>
              <a:gd name="T25" fmla="*/ 2773 h 3316"/>
              <a:gd name="T26" fmla="*/ 665 w 3316"/>
              <a:gd name="T27" fmla="*/ 2987 h 3316"/>
              <a:gd name="T28" fmla="*/ 939 w 3316"/>
              <a:gd name="T29" fmla="*/ 3152 h 3316"/>
              <a:gd name="T30" fmla="*/ 1243 w 3316"/>
              <a:gd name="T31" fmla="*/ 3264 h 3316"/>
              <a:gd name="T32" fmla="*/ 1573 w 3316"/>
              <a:gd name="T33" fmla="*/ 3314 h 3316"/>
              <a:gd name="T34" fmla="*/ 1744 w 3316"/>
              <a:gd name="T35" fmla="*/ 3314 h 3316"/>
              <a:gd name="T36" fmla="*/ 2073 w 3316"/>
              <a:gd name="T37" fmla="*/ 3264 h 3316"/>
              <a:gd name="T38" fmla="*/ 2378 w 3316"/>
              <a:gd name="T39" fmla="*/ 3152 h 3316"/>
              <a:gd name="T40" fmla="*/ 2650 w 3316"/>
              <a:gd name="T41" fmla="*/ 2987 h 3316"/>
              <a:gd name="T42" fmla="*/ 2886 w 3316"/>
              <a:gd name="T43" fmla="*/ 2773 h 3316"/>
              <a:gd name="T44" fmla="*/ 3076 w 3316"/>
              <a:gd name="T45" fmla="*/ 2517 h 3316"/>
              <a:gd name="T46" fmla="*/ 3216 w 3316"/>
              <a:gd name="T47" fmla="*/ 2228 h 3316"/>
              <a:gd name="T48" fmla="*/ 3298 w 3316"/>
              <a:gd name="T49" fmla="*/ 1911 h 3316"/>
              <a:gd name="T50" fmla="*/ 3316 w 3316"/>
              <a:gd name="T51" fmla="*/ 1658 h 3316"/>
              <a:gd name="T52" fmla="*/ 3298 w 3316"/>
              <a:gd name="T53" fmla="*/ 1405 h 3316"/>
              <a:gd name="T54" fmla="*/ 3216 w 3316"/>
              <a:gd name="T55" fmla="*/ 1088 h 3316"/>
              <a:gd name="T56" fmla="*/ 3076 w 3316"/>
              <a:gd name="T57" fmla="*/ 797 h 3316"/>
              <a:gd name="T58" fmla="*/ 2886 w 3316"/>
              <a:gd name="T59" fmla="*/ 542 h 3316"/>
              <a:gd name="T60" fmla="*/ 2650 w 3316"/>
              <a:gd name="T61" fmla="*/ 328 h 3316"/>
              <a:gd name="T62" fmla="*/ 2378 w 3316"/>
              <a:gd name="T63" fmla="*/ 162 h 3316"/>
              <a:gd name="T64" fmla="*/ 2073 w 3316"/>
              <a:gd name="T65" fmla="*/ 52 h 3316"/>
              <a:gd name="T66" fmla="*/ 1744 w 3316"/>
              <a:gd name="T67" fmla="*/ 2 h 3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316" h="3316">
                <a:moveTo>
                  <a:pt x="1658" y="0"/>
                </a:moveTo>
                <a:lnTo>
                  <a:pt x="1573" y="2"/>
                </a:lnTo>
                <a:lnTo>
                  <a:pt x="1405" y="18"/>
                </a:lnTo>
                <a:lnTo>
                  <a:pt x="1243" y="52"/>
                </a:lnTo>
                <a:lnTo>
                  <a:pt x="1088" y="100"/>
                </a:lnTo>
                <a:lnTo>
                  <a:pt x="939" y="162"/>
                </a:lnTo>
                <a:lnTo>
                  <a:pt x="798" y="239"/>
                </a:lnTo>
                <a:lnTo>
                  <a:pt x="665" y="328"/>
                </a:lnTo>
                <a:lnTo>
                  <a:pt x="542" y="431"/>
                </a:lnTo>
                <a:lnTo>
                  <a:pt x="431" y="542"/>
                </a:lnTo>
                <a:lnTo>
                  <a:pt x="328" y="665"/>
                </a:lnTo>
                <a:lnTo>
                  <a:pt x="240" y="797"/>
                </a:lnTo>
                <a:lnTo>
                  <a:pt x="162" y="939"/>
                </a:lnTo>
                <a:lnTo>
                  <a:pt x="100" y="1088"/>
                </a:lnTo>
                <a:lnTo>
                  <a:pt x="52" y="1243"/>
                </a:lnTo>
                <a:lnTo>
                  <a:pt x="19" y="1405"/>
                </a:lnTo>
                <a:lnTo>
                  <a:pt x="2" y="1572"/>
                </a:lnTo>
                <a:lnTo>
                  <a:pt x="0" y="1658"/>
                </a:lnTo>
                <a:lnTo>
                  <a:pt x="2" y="1744"/>
                </a:lnTo>
                <a:lnTo>
                  <a:pt x="19" y="1911"/>
                </a:lnTo>
                <a:lnTo>
                  <a:pt x="52" y="2073"/>
                </a:lnTo>
                <a:lnTo>
                  <a:pt x="100" y="2228"/>
                </a:lnTo>
                <a:lnTo>
                  <a:pt x="162" y="2377"/>
                </a:lnTo>
                <a:lnTo>
                  <a:pt x="240" y="2517"/>
                </a:lnTo>
                <a:lnTo>
                  <a:pt x="328" y="2650"/>
                </a:lnTo>
                <a:lnTo>
                  <a:pt x="431" y="2773"/>
                </a:lnTo>
                <a:lnTo>
                  <a:pt x="542" y="2885"/>
                </a:lnTo>
                <a:lnTo>
                  <a:pt x="665" y="2987"/>
                </a:lnTo>
                <a:lnTo>
                  <a:pt x="798" y="3076"/>
                </a:lnTo>
                <a:lnTo>
                  <a:pt x="939" y="3152"/>
                </a:lnTo>
                <a:lnTo>
                  <a:pt x="1088" y="3216"/>
                </a:lnTo>
                <a:lnTo>
                  <a:pt x="1243" y="3264"/>
                </a:lnTo>
                <a:lnTo>
                  <a:pt x="1405" y="3298"/>
                </a:lnTo>
                <a:lnTo>
                  <a:pt x="1573" y="3314"/>
                </a:lnTo>
                <a:lnTo>
                  <a:pt x="1658" y="3316"/>
                </a:lnTo>
                <a:lnTo>
                  <a:pt x="1744" y="3314"/>
                </a:lnTo>
                <a:lnTo>
                  <a:pt x="1911" y="3298"/>
                </a:lnTo>
                <a:lnTo>
                  <a:pt x="2073" y="3264"/>
                </a:lnTo>
                <a:lnTo>
                  <a:pt x="2228" y="3216"/>
                </a:lnTo>
                <a:lnTo>
                  <a:pt x="2378" y="3152"/>
                </a:lnTo>
                <a:lnTo>
                  <a:pt x="2518" y="3076"/>
                </a:lnTo>
                <a:lnTo>
                  <a:pt x="2650" y="2987"/>
                </a:lnTo>
                <a:lnTo>
                  <a:pt x="2773" y="2885"/>
                </a:lnTo>
                <a:lnTo>
                  <a:pt x="2886" y="2773"/>
                </a:lnTo>
                <a:lnTo>
                  <a:pt x="2987" y="2650"/>
                </a:lnTo>
                <a:lnTo>
                  <a:pt x="3076" y="2517"/>
                </a:lnTo>
                <a:lnTo>
                  <a:pt x="3153" y="2377"/>
                </a:lnTo>
                <a:lnTo>
                  <a:pt x="3216" y="2228"/>
                </a:lnTo>
                <a:lnTo>
                  <a:pt x="3264" y="2073"/>
                </a:lnTo>
                <a:lnTo>
                  <a:pt x="3298" y="1911"/>
                </a:lnTo>
                <a:lnTo>
                  <a:pt x="3315" y="1744"/>
                </a:lnTo>
                <a:lnTo>
                  <a:pt x="3316" y="1658"/>
                </a:lnTo>
                <a:lnTo>
                  <a:pt x="3315" y="1572"/>
                </a:lnTo>
                <a:lnTo>
                  <a:pt x="3298" y="1405"/>
                </a:lnTo>
                <a:lnTo>
                  <a:pt x="3264" y="1243"/>
                </a:lnTo>
                <a:lnTo>
                  <a:pt x="3216" y="1088"/>
                </a:lnTo>
                <a:lnTo>
                  <a:pt x="3153" y="939"/>
                </a:lnTo>
                <a:lnTo>
                  <a:pt x="3076" y="797"/>
                </a:lnTo>
                <a:lnTo>
                  <a:pt x="2987" y="665"/>
                </a:lnTo>
                <a:lnTo>
                  <a:pt x="2886" y="542"/>
                </a:lnTo>
                <a:lnTo>
                  <a:pt x="2773" y="431"/>
                </a:lnTo>
                <a:lnTo>
                  <a:pt x="2650" y="328"/>
                </a:lnTo>
                <a:lnTo>
                  <a:pt x="2518" y="239"/>
                </a:lnTo>
                <a:lnTo>
                  <a:pt x="2378" y="162"/>
                </a:lnTo>
                <a:lnTo>
                  <a:pt x="2228" y="100"/>
                </a:lnTo>
                <a:lnTo>
                  <a:pt x="2073" y="52"/>
                </a:lnTo>
                <a:lnTo>
                  <a:pt x="1911" y="18"/>
                </a:lnTo>
                <a:lnTo>
                  <a:pt x="1744" y="2"/>
                </a:lnTo>
                <a:lnTo>
                  <a:pt x="1658" y="0"/>
                </a:ln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Freeform 587">
            <a:extLst>
              <a:ext uri="{FF2B5EF4-FFF2-40B4-BE49-F238E27FC236}">
                <a16:creationId xmlns:a16="http://schemas.microsoft.com/office/drawing/2014/main" id="{04859CD4-911F-4DCA-A1AC-F4693A000978}"/>
              </a:ext>
            </a:extLst>
          </p:cNvPr>
          <p:cNvSpPr>
            <a:spLocks/>
          </p:cNvSpPr>
          <p:nvPr/>
        </p:nvSpPr>
        <p:spPr bwMode="auto">
          <a:xfrm>
            <a:off x="410174" y="4894857"/>
            <a:ext cx="689438" cy="689438"/>
          </a:xfrm>
          <a:custGeom>
            <a:avLst/>
            <a:gdLst>
              <a:gd name="T0" fmla="*/ 946 w 1995"/>
              <a:gd name="T1" fmla="*/ 1993 h 1995"/>
              <a:gd name="T2" fmla="*/ 748 w 1995"/>
              <a:gd name="T3" fmla="*/ 1964 h 1995"/>
              <a:gd name="T4" fmla="*/ 565 w 1995"/>
              <a:gd name="T5" fmla="*/ 1898 h 1995"/>
              <a:gd name="T6" fmla="*/ 401 w 1995"/>
              <a:gd name="T7" fmla="*/ 1798 h 1995"/>
              <a:gd name="T8" fmla="*/ 259 w 1995"/>
              <a:gd name="T9" fmla="*/ 1668 h 1995"/>
              <a:gd name="T10" fmla="*/ 145 w 1995"/>
              <a:gd name="T11" fmla="*/ 1515 h 1995"/>
              <a:gd name="T12" fmla="*/ 61 w 1995"/>
              <a:gd name="T13" fmla="*/ 1340 h 1995"/>
              <a:gd name="T14" fmla="*/ 12 w 1995"/>
              <a:gd name="T15" fmla="*/ 1150 h 1995"/>
              <a:gd name="T16" fmla="*/ 0 w 1995"/>
              <a:gd name="T17" fmla="*/ 998 h 1995"/>
              <a:gd name="T18" fmla="*/ 12 w 1995"/>
              <a:gd name="T19" fmla="*/ 846 h 1995"/>
              <a:gd name="T20" fmla="*/ 61 w 1995"/>
              <a:gd name="T21" fmla="*/ 655 h 1995"/>
              <a:gd name="T22" fmla="*/ 145 w 1995"/>
              <a:gd name="T23" fmla="*/ 481 h 1995"/>
              <a:gd name="T24" fmla="*/ 259 w 1995"/>
              <a:gd name="T25" fmla="*/ 327 h 1995"/>
              <a:gd name="T26" fmla="*/ 401 w 1995"/>
              <a:gd name="T27" fmla="*/ 198 h 1995"/>
              <a:gd name="T28" fmla="*/ 565 w 1995"/>
              <a:gd name="T29" fmla="*/ 98 h 1995"/>
              <a:gd name="T30" fmla="*/ 748 w 1995"/>
              <a:gd name="T31" fmla="*/ 31 h 1995"/>
              <a:gd name="T32" fmla="*/ 946 w 1995"/>
              <a:gd name="T33" fmla="*/ 1 h 1995"/>
              <a:gd name="T34" fmla="*/ 1049 w 1995"/>
              <a:gd name="T35" fmla="*/ 1 h 1995"/>
              <a:gd name="T36" fmla="*/ 1247 w 1995"/>
              <a:gd name="T37" fmla="*/ 31 h 1995"/>
              <a:gd name="T38" fmla="*/ 1431 w 1995"/>
              <a:gd name="T39" fmla="*/ 98 h 1995"/>
              <a:gd name="T40" fmla="*/ 1594 w 1995"/>
              <a:gd name="T41" fmla="*/ 198 h 1995"/>
              <a:gd name="T42" fmla="*/ 1737 w 1995"/>
              <a:gd name="T43" fmla="*/ 327 h 1995"/>
              <a:gd name="T44" fmla="*/ 1851 w 1995"/>
              <a:gd name="T45" fmla="*/ 481 h 1995"/>
              <a:gd name="T46" fmla="*/ 1935 w 1995"/>
              <a:gd name="T47" fmla="*/ 655 h 1995"/>
              <a:gd name="T48" fmla="*/ 1985 w 1995"/>
              <a:gd name="T49" fmla="*/ 846 h 1995"/>
              <a:gd name="T50" fmla="*/ 1995 w 1995"/>
              <a:gd name="T51" fmla="*/ 998 h 1995"/>
              <a:gd name="T52" fmla="*/ 1985 w 1995"/>
              <a:gd name="T53" fmla="*/ 1150 h 1995"/>
              <a:gd name="T54" fmla="*/ 1935 w 1995"/>
              <a:gd name="T55" fmla="*/ 1340 h 1995"/>
              <a:gd name="T56" fmla="*/ 1851 w 1995"/>
              <a:gd name="T57" fmla="*/ 1515 h 1995"/>
              <a:gd name="T58" fmla="*/ 1737 w 1995"/>
              <a:gd name="T59" fmla="*/ 1668 h 1995"/>
              <a:gd name="T60" fmla="*/ 1594 w 1995"/>
              <a:gd name="T61" fmla="*/ 1798 h 1995"/>
              <a:gd name="T62" fmla="*/ 1431 w 1995"/>
              <a:gd name="T63" fmla="*/ 1898 h 1995"/>
              <a:gd name="T64" fmla="*/ 1247 w 1995"/>
              <a:gd name="T65" fmla="*/ 1964 h 1995"/>
              <a:gd name="T66" fmla="*/ 1049 w 1995"/>
              <a:gd name="T67" fmla="*/ 1993 h 1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95" h="1995">
                <a:moveTo>
                  <a:pt x="998" y="1995"/>
                </a:moveTo>
                <a:lnTo>
                  <a:pt x="946" y="1993"/>
                </a:lnTo>
                <a:lnTo>
                  <a:pt x="847" y="1984"/>
                </a:lnTo>
                <a:lnTo>
                  <a:pt x="748" y="1964"/>
                </a:lnTo>
                <a:lnTo>
                  <a:pt x="655" y="1935"/>
                </a:lnTo>
                <a:lnTo>
                  <a:pt x="565" y="1898"/>
                </a:lnTo>
                <a:lnTo>
                  <a:pt x="481" y="1851"/>
                </a:lnTo>
                <a:lnTo>
                  <a:pt x="401" y="1798"/>
                </a:lnTo>
                <a:lnTo>
                  <a:pt x="327" y="1735"/>
                </a:lnTo>
                <a:lnTo>
                  <a:pt x="259" y="1668"/>
                </a:lnTo>
                <a:lnTo>
                  <a:pt x="198" y="1594"/>
                </a:lnTo>
                <a:lnTo>
                  <a:pt x="145" y="1515"/>
                </a:lnTo>
                <a:lnTo>
                  <a:pt x="99" y="1430"/>
                </a:lnTo>
                <a:lnTo>
                  <a:pt x="61" y="1340"/>
                </a:lnTo>
                <a:lnTo>
                  <a:pt x="31" y="1247"/>
                </a:lnTo>
                <a:lnTo>
                  <a:pt x="12" y="1150"/>
                </a:lnTo>
                <a:lnTo>
                  <a:pt x="1" y="1049"/>
                </a:lnTo>
                <a:lnTo>
                  <a:pt x="0" y="998"/>
                </a:lnTo>
                <a:lnTo>
                  <a:pt x="1" y="946"/>
                </a:lnTo>
                <a:lnTo>
                  <a:pt x="12" y="846"/>
                </a:lnTo>
                <a:lnTo>
                  <a:pt x="31" y="748"/>
                </a:lnTo>
                <a:lnTo>
                  <a:pt x="61" y="655"/>
                </a:lnTo>
                <a:lnTo>
                  <a:pt x="99" y="565"/>
                </a:lnTo>
                <a:lnTo>
                  <a:pt x="145" y="481"/>
                </a:lnTo>
                <a:lnTo>
                  <a:pt x="198" y="400"/>
                </a:lnTo>
                <a:lnTo>
                  <a:pt x="259" y="327"/>
                </a:lnTo>
                <a:lnTo>
                  <a:pt x="327" y="259"/>
                </a:lnTo>
                <a:lnTo>
                  <a:pt x="401" y="198"/>
                </a:lnTo>
                <a:lnTo>
                  <a:pt x="481" y="145"/>
                </a:lnTo>
                <a:lnTo>
                  <a:pt x="565" y="98"/>
                </a:lnTo>
                <a:lnTo>
                  <a:pt x="655" y="61"/>
                </a:lnTo>
                <a:lnTo>
                  <a:pt x="748" y="31"/>
                </a:lnTo>
                <a:lnTo>
                  <a:pt x="847" y="12"/>
                </a:lnTo>
                <a:lnTo>
                  <a:pt x="946" y="1"/>
                </a:lnTo>
                <a:lnTo>
                  <a:pt x="998" y="0"/>
                </a:lnTo>
                <a:lnTo>
                  <a:pt x="1049" y="1"/>
                </a:lnTo>
                <a:lnTo>
                  <a:pt x="1150" y="12"/>
                </a:lnTo>
                <a:lnTo>
                  <a:pt x="1247" y="31"/>
                </a:lnTo>
                <a:lnTo>
                  <a:pt x="1340" y="61"/>
                </a:lnTo>
                <a:lnTo>
                  <a:pt x="1431" y="98"/>
                </a:lnTo>
                <a:lnTo>
                  <a:pt x="1515" y="145"/>
                </a:lnTo>
                <a:lnTo>
                  <a:pt x="1594" y="198"/>
                </a:lnTo>
                <a:lnTo>
                  <a:pt x="1668" y="259"/>
                </a:lnTo>
                <a:lnTo>
                  <a:pt x="1737" y="327"/>
                </a:lnTo>
                <a:lnTo>
                  <a:pt x="1798" y="400"/>
                </a:lnTo>
                <a:lnTo>
                  <a:pt x="1851" y="481"/>
                </a:lnTo>
                <a:lnTo>
                  <a:pt x="1898" y="565"/>
                </a:lnTo>
                <a:lnTo>
                  <a:pt x="1935" y="655"/>
                </a:lnTo>
                <a:lnTo>
                  <a:pt x="1964" y="748"/>
                </a:lnTo>
                <a:lnTo>
                  <a:pt x="1985" y="846"/>
                </a:lnTo>
                <a:lnTo>
                  <a:pt x="1995" y="946"/>
                </a:lnTo>
                <a:lnTo>
                  <a:pt x="1995" y="998"/>
                </a:lnTo>
                <a:lnTo>
                  <a:pt x="1995" y="1049"/>
                </a:lnTo>
                <a:lnTo>
                  <a:pt x="1985" y="1150"/>
                </a:lnTo>
                <a:lnTo>
                  <a:pt x="1964" y="1247"/>
                </a:lnTo>
                <a:lnTo>
                  <a:pt x="1935" y="1340"/>
                </a:lnTo>
                <a:lnTo>
                  <a:pt x="1898" y="1430"/>
                </a:lnTo>
                <a:lnTo>
                  <a:pt x="1851" y="1515"/>
                </a:lnTo>
                <a:lnTo>
                  <a:pt x="1798" y="1594"/>
                </a:lnTo>
                <a:lnTo>
                  <a:pt x="1737" y="1668"/>
                </a:lnTo>
                <a:lnTo>
                  <a:pt x="1668" y="1735"/>
                </a:lnTo>
                <a:lnTo>
                  <a:pt x="1594" y="1798"/>
                </a:lnTo>
                <a:lnTo>
                  <a:pt x="1515" y="1851"/>
                </a:lnTo>
                <a:lnTo>
                  <a:pt x="1431" y="1898"/>
                </a:lnTo>
                <a:lnTo>
                  <a:pt x="1340" y="1935"/>
                </a:lnTo>
                <a:lnTo>
                  <a:pt x="1247" y="1964"/>
                </a:lnTo>
                <a:lnTo>
                  <a:pt x="1150" y="1984"/>
                </a:lnTo>
                <a:lnTo>
                  <a:pt x="1049" y="1993"/>
                </a:lnTo>
                <a:lnTo>
                  <a:pt x="998" y="199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Freeform 589">
            <a:extLst>
              <a:ext uri="{FF2B5EF4-FFF2-40B4-BE49-F238E27FC236}">
                <a16:creationId xmlns:a16="http://schemas.microsoft.com/office/drawing/2014/main" id="{0E3199FF-BE1C-48DA-8310-DB2F07D998F2}"/>
              </a:ext>
            </a:extLst>
          </p:cNvPr>
          <p:cNvSpPr>
            <a:spLocks/>
          </p:cNvSpPr>
          <p:nvPr/>
        </p:nvSpPr>
        <p:spPr bwMode="auto">
          <a:xfrm>
            <a:off x="1054017" y="5244412"/>
            <a:ext cx="160270" cy="392385"/>
          </a:xfrm>
          <a:custGeom>
            <a:avLst/>
            <a:gdLst>
              <a:gd name="T0" fmla="*/ 462 w 462"/>
              <a:gd name="T1" fmla="*/ 981 h 1135"/>
              <a:gd name="T2" fmla="*/ 460 w 462"/>
              <a:gd name="T3" fmla="*/ 985 h 1135"/>
              <a:gd name="T4" fmla="*/ 457 w 462"/>
              <a:gd name="T5" fmla="*/ 989 h 1135"/>
              <a:gd name="T6" fmla="*/ 443 w 462"/>
              <a:gd name="T7" fmla="*/ 1007 h 1135"/>
              <a:gd name="T8" fmla="*/ 427 w 462"/>
              <a:gd name="T9" fmla="*/ 1025 h 1135"/>
              <a:gd name="T10" fmla="*/ 418 w 462"/>
              <a:gd name="T11" fmla="*/ 1037 h 1135"/>
              <a:gd name="T12" fmla="*/ 409 w 462"/>
              <a:gd name="T13" fmla="*/ 1048 h 1135"/>
              <a:gd name="T14" fmla="*/ 408 w 462"/>
              <a:gd name="T15" fmla="*/ 1050 h 1135"/>
              <a:gd name="T16" fmla="*/ 408 w 462"/>
              <a:gd name="T17" fmla="*/ 1050 h 1135"/>
              <a:gd name="T18" fmla="*/ 396 w 462"/>
              <a:gd name="T19" fmla="*/ 1064 h 1135"/>
              <a:gd name="T20" fmla="*/ 383 w 462"/>
              <a:gd name="T21" fmla="*/ 1078 h 1135"/>
              <a:gd name="T22" fmla="*/ 369 w 462"/>
              <a:gd name="T23" fmla="*/ 1095 h 1135"/>
              <a:gd name="T24" fmla="*/ 355 w 462"/>
              <a:gd name="T25" fmla="*/ 1110 h 1135"/>
              <a:gd name="T26" fmla="*/ 343 w 462"/>
              <a:gd name="T27" fmla="*/ 1123 h 1135"/>
              <a:gd name="T28" fmla="*/ 332 w 462"/>
              <a:gd name="T29" fmla="*/ 1135 h 1135"/>
              <a:gd name="T30" fmla="*/ 276 w 462"/>
              <a:gd name="T31" fmla="*/ 1062 h 1135"/>
              <a:gd name="T32" fmla="*/ 177 w 462"/>
              <a:gd name="T33" fmla="*/ 908 h 1135"/>
              <a:gd name="T34" fmla="*/ 94 w 462"/>
              <a:gd name="T35" fmla="*/ 745 h 1135"/>
              <a:gd name="T36" fmla="*/ 27 w 462"/>
              <a:gd name="T37" fmla="*/ 573 h 1135"/>
              <a:gd name="T38" fmla="*/ 0 w 462"/>
              <a:gd name="T39" fmla="*/ 483 h 1135"/>
              <a:gd name="T40" fmla="*/ 36 w 462"/>
              <a:gd name="T41" fmla="*/ 417 h 1135"/>
              <a:gd name="T42" fmla="*/ 65 w 462"/>
              <a:gd name="T43" fmla="*/ 348 h 1135"/>
              <a:gd name="T44" fmla="*/ 68 w 462"/>
              <a:gd name="T45" fmla="*/ 341 h 1135"/>
              <a:gd name="T46" fmla="*/ 71 w 462"/>
              <a:gd name="T47" fmla="*/ 333 h 1135"/>
              <a:gd name="T48" fmla="*/ 81 w 462"/>
              <a:gd name="T49" fmla="*/ 303 h 1135"/>
              <a:gd name="T50" fmla="*/ 90 w 462"/>
              <a:gd name="T51" fmla="*/ 273 h 1135"/>
              <a:gd name="T52" fmla="*/ 94 w 462"/>
              <a:gd name="T53" fmla="*/ 263 h 1135"/>
              <a:gd name="T54" fmla="*/ 97 w 462"/>
              <a:gd name="T55" fmla="*/ 252 h 1135"/>
              <a:gd name="T56" fmla="*/ 100 w 462"/>
              <a:gd name="T57" fmla="*/ 242 h 1135"/>
              <a:gd name="T58" fmla="*/ 102 w 462"/>
              <a:gd name="T59" fmla="*/ 232 h 1135"/>
              <a:gd name="T60" fmla="*/ 105 w 462"/>
              <a:gd name="T61" fmla="*/ 223 h 1135"/>
              <a:gd name="T62" fmla="*/ 106 w 462"/>
              <a:gd name="T63" fmla="*/ 214 h 1135"/>
              <a:gd name="T64" fmla="*/ 110 w 462"/>
              <a:gd name="T65" fmla="*/ 201 h 1135"/>
              <a:gd name="T66" fmla="*/ 112 w 462"/>
              <a:gd name="T67" fmla="*/ 189 h 1135"/>
              <a:gd name="T68" fmla="*/ 112 w 462"/>
              <a:gd name="T69" fmla="*/ 182 h 1135"/>
              <a:gd name="T70" fmla="*/ 114 w 462"/>
              <a:gd name="T71" fmla="*/ 177 h 1135"/>
              <a:gd name="T72" fmla="*/ 116 w 462"/>
              <a:gd name="T73" fmla="*/ 166 h 1135"/>
              <a:gd name="T74" fmla="*/ 119 w 462"/>
              <a:gd name="T75" fmla="*/ 153 h 1135"/>
              <a:gd name="T76" fmla="*/ 125 w 462"/>
              <a:gd name="T77" fmla="*/ 109 h 1135"/>
              <a:gd name="T78" fmla="*/ 129 w 462"/>
              <a:gd name="T79" fmla="*/ 64 h 1135"/>
              <a:gd name="T80" fmla="*/ 131 w 462"/>
              <a:gd name="T81" fmla="*/ 53 h 1135"/>
              <a:gd name="T82" fmla="*/ 131 w 462"/>
              <a:gd name="T83" fmla="*/ 41 h 1135"/>
              <a:gd name="T84" fmla="*/ 131 w 462"/>
              <a:gd name="T85" fmla="*/ 39 h 1135"/>
              <a:gd name="T86" fmla="*/ 131 w 462"/>
              <a:gd name="T87" fmla="*/ 35 h 1135"/>
              <a:gd name="T88" fmla="*/ 132 w 462"/>
              <a:gd name="T89" fmla="*/ 26 h 1135"/>
              <a:gd name="T90" fmla="*/ 132 w 462"/>
              <a:gd name="T91" fmla="*/ 17 h 1135"/>
              <a:gd name="T92" fmla="*/ 132 w 462"/>
              <a:gd name="T93" fmla="*/ 7 h 1135"/>
              <a:gd name="T94" fmla="*/ 132 w 462"/>
              <a:gd name="T95" fmla="*/ 0 h 1135"/>
              <a:gd name="T96" fmla="*/ 133 w 462"/>
              <a:gd name="T97" fmla="*/ 68 h 1135"/>
              <a:gd name="T98" fmla="*/ 145 w 462"/>
              <a:gd name="T99" fmla="*/ 204 h 1135"/>
              <a:gd name="T100" fmla="*/ 168 w 462"/>
              <a:gd name="T101" fmla="*/ 335 h 1135"/>
              <a:gd name="T102" fmla="*/ 201 w 462"/>
              <a:gd name="T103" fmla="*/ 464 h 1135"/>
              <a:gd name="T104" fmla="*/ 243 w 462"/>
              <a:gd name="T105" fmla="*/ 587 h 1135"/>
              <a:gd name="T106" fmla="*/ 295 w 462"/>
              <a:gd name="T107" fmla="*/ 706 h 1135"/>
              <a:gd name="T108" fmla="*/ 355 w 462"/>
              <a:gd name="T109" fmla="*/ 820 h 1135"/>
              <a:gd name="T110" fmla="*/ 425 w 462"/>
              <a:gd name="T111" fmla="*/ 929 h 1135"/>
              <a:gd name="T112" fmla="*/ 462 w 462"/>
              <a:gd name="T113" fmla="*/ 981 h 1135"/>
              <a:gd name="T114" fmla="*/ 462 w 462"/>
              <a:gd name="T115" fmla="*/ 981 h 1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62" h="1135">
                <a:moveTo>
                  <a:pt x="462" y="981"/>
                </a:moveTo>
                <a:lnTo>
                  <a:pt x="460" y="985"/>
                </a:lnTo>
                <a:lnTo>
                  <a:pt x="457" y="989"/>
                </a:lnTo>
                <a:lnTo>
                  <a:pt x="443" y="1007"/>
                </a:lnTo>
                <a:lnTo>
                  <a:pt x="427" y="1025"/>
                </a:lnTo>
                <a:lnTo>
                  <a:pt x="418" y="1037"/>
                </a:lnTo>
                <a:lnTo>
                  <a:pt x="409" y="1048"/>
                </a:lnTo>
                <a:lnTo>
                  <a:pt x="408" y="1050"/>
                </a:lnTo>
                <a:lnTo>
                  <a:pt x="408" y="1050"/>
                </a:lnTo>
                <a:lnTo>
                  <a:pt x="396" y="1064"/>
                </a:lnTo>
                <a:lnTo>
                  <a:pt x="383" y="1078"/>
                </a:lnTo>
                <a:lnTo>
                  <a:pt x="369" y="1095"/>
                </a:lnTo>
                <a:lnTo>
                  <a:pt x="355" y="1110"/>
                </a:lnTo>
                <a:lnTo>
                  <a:pt x="343" y="1123"/>
                </a:lnTo>
                <a:lnTo>
                  <a:pt x="332" y="1135"/>
                </a:lnTo>
                <a:lnTo>
                  <a:pt x="276" y="1062"/>
                </a:lnTo>
                <a:lnTo>
                  <a:pt x="177" y="908"/>
                </a:lnTo>
                <a:lnTo>
                  <a:pt x="94" y="745"/>
                </a:lnTo>
                <a:lnTo>
                  <a:pt x="27" y="573"/>
                </a:lnTo>
                <a:lnTo>
                  <a:pt x="0" y="483"/>
                </a:lnTo>
                <a:lnTo>
                  <a:pt x="36" y="417"/>
                </a:lnTo>
                <a:lnTo>
                  <a:pt x="65" y="348"/>
                </a:lnTo>
                <a:lnTo>
                  <a:pt x="68" y="341"/>
                </a:lnTo>
                <a:lnTo>
                  <a:pt x="71" y="333"/>
                </a:lnTo>
                <a:lnTo>
                  <a:pt x="81" y="303"/>
                </a:lnTo>
                <a:lnTo>
                  <a:pt x="90" y="273"/>
                </a:lnTo>
                <a:lnTo>
                  <a:pt x="94" y="263"/>
                </a:lnTo>
                <a:lnTo>
                  <a:pt x="97" y="252"/>
                </a:lnTo>
                <a:lnTo>
                  <a:pt x="100" y="242"/>
                </a:lnTo>
                <a:lnTo>
                  <a:pt x="102" y="232"/>
                </a:lnTo>
                <a:lnTo>
                  <a:pt x="105" y="223"/>
                </a:lnTo>
                <a:lnTo>
                  <a:pt x="106" y="214"/>
                </a:lnTo>
                <a:lnTo>
                  <a:pt x="110" y="201"/>
                </a:lnTo>
                <a:lnTo>
                  <a:pt x="112" y="189"/>
                </a:lnTo>
                <a:lnTo>
                  <a:pt x="112" y="182"/>
                </a:lnTo>
                <a:lnTo>
                  <a:pt x="114" y="177"/>
                </a:lnTo>
                <a:lnTo>
                  <a:pt x="116" y="166"/>
                </a:lnTo>
                <a:lnTo>
                  <a:pt x="119" y="153"/>
                </a:lnTo>
                <a:lnTo>
                  <a:pt x="125" y="109"/>
                </a:lnTo>
                <a:lnTo>
                  <a:pt x="129" y="64"/>
                </a:lnTo>
                <a:lnTo>
                  <a:pt x="131" y="53"/>
                </a:lnTo>
                <a:lnTo>
                  <a:pt x="131" y="41"/>
                </a:lnTo>
                <a:lnTo>
                  <a:pt x="131" y="39"/>
                </a:lnTo>
                <a:lnTo>
                  <a:pt x="131" y="35"/>
                </a:lnTo>
                <a:lnTo>
                  <a:pt x="132" y="26"/>
                </a:lnTo>
                <a:lnTo>
                  <a:pt x="132" y="17"/>
                </a:lnTo>
                <a:lnTo>
                  <a:pt x="132" y="7"/>
                </a:lnTo>
                <a:lnTo>
                  <a:pt x="132" y="0"/>
                </a:lnTo>
                <a:lnTo>
                  <a:pt x="133" y="68"/>
                </a:lnTo>
                <a:lnTo>
                  <a:pt x="145" y="204"/>
                </a:lnTo>
                <a:lnTo>
                  <a:pt x="168" y="335"/>
                </a:lnTo>
                <a:lnTo>
                  <a:pt x="201" y="464"/>
                </a:lnTo>
                <a:lnTo>
                  <a:pt x="243" y="587"/>
                </a:lnTo>
                <a:lnTo>
                  <a:pt x="295" y="706"/>
                </a:lnTo>
                <a:lnTo>
                  <a:pt x="355" y="820"/>
                </a:lnTo>
                <a:lnTo>
                  <a:pt x="425" y="929"/>
                </a:lnTo>
                <a:lnTo>
                  <a:pt x="462" y="981"/>
                </a:lnTo>
                <a:lnTo>
                  <a:pt x="462" y="98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Freeform 590">
            <a:extLst>
              <a:ext uri="{FF2B5EF4-FFF2-40B4-BE49-F238E27FC236}">
                <a16:creationId xmlns:a16="http://schemas.microsoft.com/office/drawing/2014/main" id="{C32F7A60-8E3D-48CA-A3D3-5621A7499D47}"/>
              </a:ext>
            </a:extLst>
          </p:cNvPr>
          <p:cNvSpPr>
            <a:spLocks/>
          </p:cNvSpPr>
          <p:nvPr/>
        </p:nvSpPr>
        <p:spPr bwMode="auto">
          <a:xfrm>
            <a:off x="1054017" y="5244412"/>
            <a:ext cx="160270" cy="392385"/>
          </a:xfrm>
          <a:custGeom>
            <a:avLst/>
            <a:gdLst>
              <a:gd name="T0" fmla="*/ 132 w 462"/>
              <a:gd name="T1" fmla="*/ 0 h 1135"/>
              <a:gd name="T2" fmla="*/ 132 w 462"/>
              <a:gd name="T3" fmla="*/ 7 h 1135"/>
              <a:gd name="T4" fmla="*/ 132 w 462"/>
              <a:gd name="T5" fmla="*/ 17 h 1135"/>
              <a:gd name="T6" fmla="*/ 132 w 462"/>
              <a:gd name="T7" fmla="*/ 26 h 1135"/>
              <a:gd name="T8" fmla="*/ 131 w 462"/>
              <a:gd name="T9" fmla="*/ 35 h 1135"/>
              <a:gd name="T10" fmla="*/ 131 w 462"/>
              <a:gd name="T11" fmla="*/ 39 h 1135"/>
              <a:gd name="T12" fmla="*/ 131 w 462"/>
              <a:gd name="T13" fmla="*/ 41 h 1135"/>
              <a:gd name="T14" fmla="*/ 131 w 462"/>
              <a:gd name="T15" fmla="*/ 53 h 1135"/>
              <a:gd name="T16" fmla="*/ 129 w 462"/>
              <a:gd name="T17" fmla="*/ 64 h 1135"/>
              <a:gd name="T18" fmla="*/ 125 w 462"/>
              <a:gd name="T19" fmla="*/ 109 h 1135"/>
              <a:gd name="T20" fmla="*/ 119 w 462"/>
              <a:gd name="T21" fmla="*/ 153 h 1135"/>
              <a:gd name="T22" fmla="*/ 116 w 462"/>
              <a:gd name="T23" fmla="*/ 166 h 1135"/>
              <a:gd name="T24" fmla="*/ 114 w 462"/>
              <a:gd name="T25" fmla="*/ 177 h 1135"/>
              <a:gd name="T26" fmla="*/ 112 w 462"/>
              <a:gd name="T27" fmla="*/ 182 h 1135"/>
              <a:gd name="T28" fmla="*/ 112 w 462"/>
              <a:gd name="T29" fmla="*/ 189 h 1135"/>
              <a:gd name="T30" fmla="*/ 110 w 462"/>
              <a:gd name="T31" fmla="*/ 201 h 1135"/>
              <a:gd name="T32" fmla="*/ 106 w 462"/>
              <a:gd name="T33" fmla="*/ 214 h 1135"/>
              <a:gd name="T34" fmla="*/ 105 w 462"/>
              <a:gd name="T35" fmla="*/ 223 h 1135"/>
              <a:gd name="T36" fmla="*/ 102 w 462"/>
              <a:gd name="T37" fmla="*/ 232 h 1135"/>
              <a:gd name="T38" fmla="*/ 100 w 462"/>
              <a:gd name="T39" fmla="*/ 242 h 1135"/>
              <a:gd name="T40" fmla="*/ 97 w 462"/>
              <a:gd name="T41" fmla="*/ 252 h 1135"/>
              <a:gd name="T42" fmla="*/ 94 w 462"/>
              <a:gd name="T43" fmla="*/ 263 h 1135"/>
              <a:gd name="T44" fmla="*/ 90 w 462"/>
              <a:gd name="T45" fmla="*/ 273 h 1135"/>
              <a:gd name="T46" fmla="*/ 81 w 462"/>
              <a:gd name="T47" fmla="*/ 303 h 1135"/>
              <a:gd name="T48" fmla="*/ 71 w 462"/>
              <a:gd name="T49" fmla="*/ 333 h 1135"/>
              <a:gd name="T50" fmla="*/ 65 w 462"/>
              <a:gd name="T51" fmla="*/ 348 h 1135"/>
              <a:gd name="T52" fmla="*/ 36 w 462"/>
              <a:gd name="T53" fmla="*/ 417 h 1135"/>
              <a:gd name="T54" fmla="*/ 0 w 462"/>
              <a:gd name="T55" fmla="*/ 483 h 1135"/>
              <a:gd name="T56" fmla="*/ 27 w 462"/>
              <a:gd name="T57" fmla="*/ 573 h 1135"/>
              <a:gd name="T58" fmla="*/ 94 w 462"/>
              <a:gd name="T59" fmla="*/ 745 h 1135"/>
              <a:gd name="T60" fmla="*/ 177 w 462"/>
              <a:gd name="T61" fmla="*/ 908 h 1135"/>
              <a:gd name="T62" fmla="*/ 276 w 462"/>
              <a:gd name="T63" fmla="*/ 1062 h 1135"/>
              <a:gd name="T64" fmla="*/ 332 w 462"/>
              <a:gd name="T65" fmla="*/ 1135 h 1135"/>
              <a:gd name="T66" fmla="*/ 343 w 462"/>
              <a:gd name="T67" fmla="*/ 1123 h 1135"/>
              <a:gd name="T68" fmla="*/ 355 w 462"/>
              <a:gd name="T69" fmla="*/ 1110 h 1135"/>
              <a:gd name="T70" fmla="*/ 369 w 462"/>
              <a:gd name="T71" fmla="*/ 1095 h 1135"/>
              <a:gd name="T72" fmla="*/ 383 w 462"/>
              <a:gd name="T73" fmla="*/ 1078 h 1135"/>
              <a:gd name="T74" fmla="*/ 396 w 462"/>
              <a:gd name="T75" fmla="*/ 1064 h 1135"/>
              <a:gd name="T76" fmla="*/ 408 w 462"/>
              <a:gd name="T77" fmla="*/ 1050 h 1135"/>
              <a:gd name="T78" fmla="*/ 408 w 462"/>
              <a:gd name="T79" fmla="*/ 1050 h 1135"/>
              <a:gd name="T80" fmla="*/ 409 w 462"/>
              <a:gd name="T81" fmla="*/ 1048 h 1135"/>
              <a:gd name="T82" fmla="*/ 418 w 462"/>
              <a:gd name="T83" fmla="*/ 1037 h 1135"/>
              <a:gd name="T84" fmla="*/ 427 w 462"/>
              <a:gd name="T85" fmla="*/ 1025 h 1135"/>
              <a:gd name="T86" fmla="*/ 443 w 462"/>
              <a:gd name="T87" fmla="*/ 1007 h 1135"/>
              <a:gd name="T88" fmla="*/ 457 w 462"/>
              <a:gd name="T89" fmla="*/ 989 h 1135"/>
              <a:gd name="T90" fmla="*/ 460 w 462"/>
              <a:gd name="T91" fmla="*/ 985 h 1135"/>
              <a:gd name="T92" fmla="*/ 462 w 462"/>
              <a:gd name="T93" fmla="*/ 981 h 1135"/>
              <a:gd name="T94" fmla="*/ 425 w 462"/>
              <a:gd name="T95" fmla="*/ 929 h 1135"/>
              <a:gd name="T96" fmla="*/ 355 w 462"/>
              <a:gd name="T97" fmla="*/ 820 h 1135"/>
              <a:gd name="T98" fmla="*/ 295 w 462"/>
              <a:gd name="T99" fmla="*/ 706 h 1135"/>
              <a:gd name="T100" fmla="*/ 243 w 462"/>
              <a:gd name="T101" fmla="*/ 587 h 1135"/>
              <a:gd name="T102" fmla="*/ 201 w 462"/>
              <a:gd name="T103" fmla="*/ 464 h 1135"/>
              <a:gd name="T104" fmla="*/ 168 w 462"/>
              <a:gd name="T105" fmla="*/ 335 h 1135"/>
              <a:gd name="T106" fmla="*/ 145 w 462"/>
              <a:gd name="T107" fmla="*/ 204 h 1135"/>
              <a:gd name="T108" fmla="*/ 133 w 462"/>
              <a:gd name="T109" fmla="*/ 68 h 1135"/>
              <a:gd name="T110" fmla="*/ 132 w 462"/>
              <a:gd name="T111" fmla="*/ 0 h 1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62" h="1135">
                <a:moveTo>
                  <a:pt x="132" y="0"/>
                </a:moveTo>
                <a:lnTo>
                  <a:pt x="132" y="7"/>
                </a:lnTo>
                <a:lnTo>
                  <a:pt x="132" y="17"/>
                </a:lnTo>
                <a:lnTo>
                  <a:pt x="132" y="26"/>
                </a:lnTo>
                <a:lnTo>
                  <a:pt x="131" y="35"/>
                </a:lnTo>
                <a:lnTo>
                  <a:pt x="131" y="39"/>
                </a:lnTo>
                <a:lnTo>
                  <a:pt x="131" y="41"/>
                </a:lnTo>
                <a:lnTo>
                  <a:pt x="131" y="53"/>
                </a:lnTo>
                <a:lnTo>
                  <a:pt x="129" y="64"/>
                </a:lnTo>
                <a:lnTo>
                  <a:pt x="125" y="109"/>
                </a:lnTo>
                <a:lnTo>
                  <a:pt x="119" y="153"/>
                </a:lnTo>
                <a:lnTo>
                  <a:pt x="116" y="166"/>
                </a:lnTo>
                <a:lnTo>
                  <a:pt x="114" y="177"/>
                </a:lnTo>
                <a:lnTo>
                  <a:pt x="112" y="182"/>
                </a:lnTo>
                <a:lnTo>
                  <a:pt x="112" y="189"/>
                </a:lnTo>
                <a:lnTo>
                  <a:pt x="110" y="201"/>
                </a:lnTo>
                <a:lnTo>
                  <a:pt x="106" y="214"/>
                </a:lnTo>
                <a:lnTo>
                  <a:pt x="105" y="223"/>
                </a:lnTo>
                <a:lnTo>
                  <a:pt x="102" y="232"/>
                </a:lnTo>
                <a:lnTo>
                  <a:pt x="100" y="242"/>
                </a:lnTo>
                <a:lnTo>
                  <a:pt x="97" y="252"/>
                </a:lnTo>
                <a:lnTo>
                  <a:pt x="94" y="263"/>
                </a:lnTo>
                <a:lnTo>
                  <a:pt x="90" y="273"/>
                </a:lnTo>
                <a:lnTo>
                  <a:pt x="81" y="303"/>
                </a:lnTo>
                <a:lnTo>
                  <a:pt x="71" y="333"/>
                </a:lnTo>
                <a:lnTo>
                  <a:pt x="65" y="348"/>
                </a:lnTo>
                <a:lnTo>
                  <a:pt x="36" y="417"/>
                </a:lnTo>
                <a:lnTo>
                  <a:pt x="0" y="483"/>
                </a:lnTo>
                <a:lnTo>
                  <a:pt x="27" y="573"/>
                </a:lnTo>
                <a:lnTo>
                  <a:pt x="94" y="745"/>
                </a:lnTo>
                <a:lnTo>
                  <a:pt x="177" y="908"/>
                </a:lnTo>
                <a:lnTo>
                  <a:pt x="276" y="1062"/>
                </a:lnTo>
                <a:lnTo>
                  <a:pt x="332" y="1135"/>
                </a:lnTo>
                <a:lnTo>
                  <a:pt x="343" y="1123"/>
                </a:lnTo>
                <a:lnTo>
                  <a:pt x="355" y="1110"/>
                </a:lnTo>
                <a:lnTo>
                  <a:pt x="369" y="1095"/>
                </a:lnTo>
                <a:lnTo>
                  <a:pt x="383" y="1078"/>
                </a:lnTo>
                <a:lnTo>
                  <a:pt x="396" y="1064"/>
                </a:lnTo>
                <a:lnTo>
                  <a:pt x="408" y="1050"/>
                </a:lnTo>
                <a:lnTo>
                  <a:pt x="408" y="1050"/>
                </a:lnTo>
                <a:lnTo>
                  <a:pt x="409" y="1048"/>
                </a:lnTo>
                <a:lnTo>
                  <a:pt x="418" y="1037"/>
                </a:lnTo>
                <a:lnTo>
                  <a:pt x="427" y="1025"/>
                </a:lnTo>
                <a:lnTo>
                  <a:pt x="443" y="1007"/>
                </a:lnTo>
                <a:lnTo>
                  <a:pt x="457" y="989"/>
                </a:lnTo>
                <a:lnTo>
                  <a:pt x="460" y="985"/>
                </a:lnTo>
                <a:lnTo>
                  <a:pt x="462" y="981"/>
                </a:lnTo>
                <a:lnTo>
                  <a:pt x="425" y="929"/>
                </a:lnTo>
                <a:lnTo>
                  <a:pt x="355" y="820"/>
                </a:lnTo>
                <a:lnTo>
                  <a:pt x="295" y="706"/>
                </a:lnTo>
                <a:lnTo>
                  <a:pt x="243" y="587"/>
                </a:lnTo>
                <a:lnTo>
                  <a:pt x="201" y="464"/>
                </a:lnTo>
                <a:lnTo>
                  <a:pt x="168" y="335"/>
                </a:lnTo>
                <a:lnTo>
                  <a:pt x="145" y="204"/>
                </a:lnTo>
                <a:lnTo>
                  <a:pt x="133" y="68"/>
                </a:lnTo>
                <a:lnTo>
                  <a:pt x="132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Freeform: Shape 117">
            <a:extLst>
              <a:ext uri="{FF2B5EF4-FFF2-40B4-BE49-F238E27FC236}">
                <a16:creationId xmlns:a16="http://schemas.microsoft.com/office/drawing/2014/main" id="{C62C79A3-92EE-4324-A6E7-3013BBE5B270}"/>
              </a:ext>
            </a:extLst>
          </p:cNvPr>
          <p:cNvSpPr>
            <a:spLocks/>
          </p:cNvSpPr>
          <p:nvPr/>
        </p:nvSpPr>
        <p:spPr bwMode="auto">
          <a:xfrm>
            <a:off x="1099612" y="5240266"/>
            <a:ext cx="4389840" cy="571998"/>
          </a:xfrm>
          <a:custGeom>
            <a:avLst/>
            <a:gdLst>
              <a:gd name="connsiteX0" fmla="*/ 0 w 3941813"/>
              <a:gd name="connsiteY0" fmla="*/ 0 h 571998"/>
              <a:gd name="connsiteX1" fmla="*/ 228336 w 3941813"/>
              <a:gd name="connsiteY1" fmla="*/ 0 h 571998"/>
              <a:gd name="connsiteX2" fmla="*/ 228336 w 3941813"/>
              <a:gd name="connsiteY2" fmla="*/ 1035 h 571998"/>
              <a:gd name="connsiteX3" fmla="*/ 228336 w 3941813"/>
              <a:gd name="connsiteY3" fmla="*/ 2070 h 571998"/>
              <a:gd name="connsiteX4" fmla="*/ 228336 w 3941813"/>
              <a:gd name="connsiteY4" fmla="*/ 3450 h 571998"/>
              <a:gd name="connsiteX5" fmla="*/ 228336 w 3941813"/>
              <a:gd name="connsiteY5" fmla="*/ 4485 h 571998"/>
              <a:gd name="connsiteX6" fmla="*/ 228336 w 3941813"/>
              <a:gd name="connsiteY6" fmla="*/ 6555 h 571998"/>
              <a:gd name="connsiteX7" fmla="*/ 228336 w 3941813"/>
              <a:gd name="connsiteY7" fmla="*/ 8625 h 571998"/>
              <a:gd name="connsiteX8" fmla="*/ 228336 w 3941813"/>
              <a:gd name="connsiteY8" fmla="*/ 13110 h 571998"/>
              <a:gd name="connsiteX9" fmla="*/ 228681 w 3941813"/>
              <a:gd name="connsiteY9" fmla="*/ 17595 h 571998"/>
              <a:gd name="connsiteX10" fmla="*/ 228681 w 3941813"/>
              <a:gd name="connsiteY10" fmla="*/ 21045 h 571998"/>
              <a:gd name="connsiteX11" fmla="*/ 229372 w 3941813"/>
              <a:gd name="connsiteY11" fmla="*/ 24495 h 571998"/>
              <a:gd name="connsiteX12" fmla="*/ 229561 w 3941813"/>
              <a:gd name="connsiteY12" fmla="*/ 29949 h 571998"/>
              <a:gd name="connsiteX13" fmla="*/ 230860 w 3941813"/>
              <a:gd name="connsiteY13" fmla="*/ 43059 h 571998"/>
              <a:gd name="connsiteX14" fmla="*/ 231099 w 3941813"/>
              <a:gd name="connsiteY14" fmla="*/ 44849 h 571998"/>
              <a:gd name="connsiteX15" fmla="*/ 231445 w 3941813"/>
              <a:gd name="connsiteY15" fmla="*/ 47954 h 571998"/>
              <a:gd name="connsiteX16" fmla="*/ 231790 w 3941813"/>
              <a:gd name="connsiteY16" fmla="*/ 51059 h 571998"/>
              <a:gd name="connsiteX17" fmla="*/ 232439 w 3941813"/>
              <a:gd name="connsiteY17" fmla="*/ 55431 h 571998"/>
              <a:gd name="connsiteX18" fmla="*/ 237460 w 3941813"/>
              <a:gd name="connsiteY18" fmla="*/ 78594 h 571998"/>
              <a:gd name="connsiteX19" fmla="*/ 239935 w 3941813"/>
              <a:gd name="connsiteY19" fmla="*/ 88754 h 571998"/>
              <a:gd name="connsiteX20" fmla="*/ 249062 w 3941813"/>
              <a:gd name="connsiteY20" fmla="*/ 117988 h 571998"/>
              <a:gd name="connsiteX21" fmla="*/ 258766 w 3941813"/>
              <a:gd name="connsiteY21" fmla="*/ 141560 h 571998"/>
              <a:gd name="connsiteX22" fmla="*/ 260462 w 3941813"/>
              <a:gd name="connsiteY22" fmla="*/ 145242 h 571998"/>
              <a:gd name="connsiteX23" fmla="*/ 261844 w 3941813"/>
              <a:gd name="connsiteY23" fmla="*/ 148347 h 571998"/>
              <a:gd name="connsiteX24" fmla="*/ 263571 w 3941813"/>
              <a:gd name="connsiteY24" fmla="*/ 152142 h 571998"/>
              <a:gd name="connsiteX25" fmla="*/ 265643 w 3941813"/>
              <a:gd name="connsiteY25" fmla="*/ 155592 h 571998"/>
              <a:gd name="connsiteX26" fmla="*/ 267371 w 3941813"/>
              <a:gd name="connsiteY26" fmla="*/ 158697 h 571998"/>
              <a:gd name="connsiteX27" fmla="*/ 269060 w 3941813"/>
              <a:gd name="connsiteY27" fmla="*/ 162072 h 571998"/>
              <a:gd name="connsiteX28" fmla="*/ 276558 w 3941813"/>
              <a:gd name="connsiteY28" fmla="*/ 175613 h 571998"/>
              <a:gd name="connsiteX29" fmla="*/ 277043 w 3941813"/>
              <a:gd name="connsiteY29" fmla="*/ 176291 h 571998"/>
              <a:gd name="connsiteX30" fmla="*/ 278368 w 3941813"/>
              <a:gd name="connsiteY30" fmla="*/ 178791 h 571998"/>
              <a:gd name="connsiteX31" fmla="*/ 295536 w 3941813"/>
              <a:gd name="connsiteY31" fmla="*/ 204348 h 571998"/>
              <a:gd name="connsiteX32" fmla="*/ 296042 w 3941813"/>
              <a:gd name="connsiteY32" fmla="*/ 204926 h 571998"/>
              <a:gd name="connsiteX33" fmla="*/ 298303 w 3941813"/>
              <a:gd name="connsiteY33" fmla="*/ 207936 h 571998"/>
              <a:gd name="connsiteX34" fmla="*/ 316635 w 3941813"/>
              <a:gd name="connsiteY34" fmla="*/ 230146 h 571998"/>
              <a:gd name="connsiteX35" fmla="*/ 318158 w 3941813"/>
              <a:gd name="connsiteY35" fmla="*/ 231823 h 571998"/>
              <a:gd name="connsiteX36" fmla="*/ 341295 w 3941813"/>
              <a:gd name="connsiteY36" fmla="*/ 254260 h 571998"/>
              <a:gd name="connsiteX37" fmla="*/ 364855 w 3941813"/>
              <a:gd name="connsiteY37" fmla="*/ 274566 h 571998"/>
              <a:gd name="connsiteX38" fmla="*/ 383255 w 3941813"/>
              <a:gd name="connsiteY38" fmla="*/ 287072 h 571998"/>
              <a:gd name="connsiteX39" fmla="*/ 390494 w 3941813"/>
              <a:gd name="connsiteY39" fmla="*/ 291862 h 571998"/>
              <a:gd name="connsiteX40" fmla="*/ 396550 w 3941813"/>
              <a:gd name="connsiteY40" fmla="*/ 295622 h 571998"/>
              <a:gd name="connsiteX41" fmla="*/ 409034 w 3941813"/>
              <a:gd name="connsiteY41" fmla="*/ 302598 h 571998"/>
              <a:gd name="connsiteX42" fmla="*/ 419364 w 3941813"/>
              <a:gd name="connsiteY42" fmla="*/ 308079 h 571998"/>
              <a:gd name="connsiteX43" fmla="*/ 431109 w 3941813"/>
              <a:gd name="connsiteY43" fmla="*/ 313598 h 571998"/>
              <a:gd name="connsiteX44" fmla="*/ 433413 w 3941813"/>
              <a:gd name="connsiteY44" fmla="*/ 314749 h 571998"/>
              <a:gd name="connsiteX45" fmla="*/ 445124 w 3941813"/>
              <a:gd name="connsiteY45" fmla="*/ 319611 h 571998"/>
              <a:gd name="connsiteX46" fmla="*/ 450799 w 3941813"/>
              <a:gd name="connsiteY46" fmla="*/ 321878 h 571998"/>
              <a:gd name="connsiteX47" fmla="*/ 462312 w 3941813"/>
              <a:gd name="connsiteY47" fmla="*/ 325820 h 571998"/>
              <a:gd name="connsiteX48" fmla="*/ 480775 w 3941813"/>
              <a:gd name="connsiteY48" fmla="*/ 331449 h 571998"/>
              <a:gd name="connsiteX49" fmla="*/ 490525 w 3941813"/>
              <a:gd name="connsiteY49" fmla="*/ 333953 h 571998"/>
              <a:gd name="connsiteX50" fmla="*/ 499752 w 3941813"/>
              <a:gd name="connsiteY50" fmla="*/ 335946 h 571998"/>
              <a:gd name="connsiteX51" fmla="*/ 520232 w 3941813"/>
              <a:gd name="connsiteY51" fmla="*/ 340163 h 571998"/>
              <a:gd name="connsiteX52" fmla="*/ 554124 w 3941813"/>
              <a:gd name="connsiteY52" fmla="*/ 343209 h 571998"/>
              <a:gd name="connsiteX53" fmla="*/ 555122 w 3941813"/>
              <a:gd name="connsiteY53" fmla="*/ 343268 h 571998"/>
              <a:gd name="connsiteX54" fmla="*/ 555467 w 3941813"/>
              <a:gd name="connsiteY54" fmla="*/ 343294 h 571998"/>
              <a:gd name="connsiteX55" fmla="*/ 572739 w 3941813"/>
              <a:gd name="connsiteY55" fmla="*/ 343958 h 571998"/>
              <a:gd name="connsiteX56" fmla="*/ 3862707 w 3941813"/>
              <a:gd name="connsiteY56" fmla="*/ 343958 h 571998"/>
              <a:gd name="connsiteX57" fmla="*/ 3941813 w 3941813"/>
              <a:gd name="connsiteY57" fmla="*/ 343958 h 571998"/>
              <a:gd name="connsiteX58" fmla="*/ 3941813 w 3941813"/>
              <a:gd name="connsiteY58" fmla="*/ 388462 h 571998"/>
              <a:gd name="connsiteX59" fmla="*/ 3940777 w 3941813"/>
              <a:gd name="connsiteY59" fmla="*/ 407437 h 571998"/>
              <a:gd name="connsiteX60" fmla="*/ 3933868 w 3941813"/>
              <a:gd name="connsiteY60" fmla="*/ 442971 h 571998"/>
              <a:gd name="connsiteX61" fmla="*/ 3920050 w 3941813"/>
              <a:gd name="connsiteY61" fmla="*/ 476090 h 571998"/>
              <a:gd name="connsiteX62" fmla="*/ 3900015 w 3941813"/>
              <a:gd name="connsiteY62" fmla="*/ 505415 h 571998"/>
              <a:gd name="connsiteX63" fmla="*/ 3875143 w 3941813"/>
              <a:gd name="connsiteY63" fmla="*/ 530254 h 571998"/>
              <a:gd name="connsiteX64" fmla="*/ 3846126 w 3941813"/>
              <a:gd name="connsiteY64" fmla="*/ 549919 h 571998"/>
              <a:gd name="connsiteX65" fmla="*/ 3812964 w 3941813"/>
              <a:gd name="connsiteY65" fmla="*/ 563718 h 571998"/>
              <a:gd name="connsiteX66" fmla="*/ 3777038 w 3941813"/>
              <a:gd name="connsiteY66" fmla="*/ 570963 h 571998"/>
              <a:gd name="connsiteX67" fmla="*/ 3758385 w 3941813"/>
              <a:gd name="connsiteY67" fmla="*/ 571998 h 571998"/>
              <a:gd name="connsiteX68" fmla="*/ 572739 w 3941813"/>
              <a:gd name="connsiteY68" fmla="*/ 571998 h 571998"/>
              <a:gd name="connsiteX69" fmla="*/ 543032 w 3941813"/>
              <a:gd name="connsiteY69" fmla="*/ 571308 h 571998"/>
              <a:gd name="connsiteX70" fmla="*/ 485343 w 3941813"/>
              <a:gd name="connsiteY70" fmla="*/ 565788 h 571998"/>
              <a:gd name="connsiteX71" fmla="*/ 429382 w 3941813"/>
              <a:gd name="connsiteY71" fmla="*/ 554059 h 571998"/>
              <a:gd name="connsiteX72" fmla="*/ 375493 w 3941813"/>
              <a:gd name="connsiteY72" fmla="*/ 537499 h 571998"/>
              <a:gd name="connsiteX73" fmla="*/ 324023 w 3941813"/>
              <a:gd name="connsiteY73" fmla="*/ 515419 h 571998"/>
              <a:gd name="connsiteX74" fmla="*/ 275661 w 3941813"/>
              <a:gd name="connsiteY74" fmla="*/ 489200 h 571998"/>
              <a:gd name="connsiteX75" fmla="*/ 229718 w 3941813"/>
              <a:gd name="connsiteY75" fmla="*/ 458495 h 571998"/>
              <a:gd name="connsiteX76" fmla="*/ 187574 w 3941813"/>
              <a:gd name="connsiteY76" fmla="*/ 423306 h 571998"/>
              <a:gd name="connsiteX77" fmla="*/ 148539 w 3941813"/>
              <a:gd name="connsiteY77" fmla="*/ 384667 h 571998"/>
              <a:gd name="connsiteX78" fmla="*/ 113650 w 3941813"/>
              <a:gd name="connsiteY78" fmla="*/ 342233 h 571998"/>
              <a:gd name="connsiteX79" fmla="*/ 82906 w 3941813"/>
              <a:gd name="connsiteY79" fmla="*/ 296349 h 571998"/>
              <a:gd name="connsiteX80" fmla="*/ 56307 w 3941813"/>
              <a:gd name="connsiteY80" fmla="*/ 248050 h 571998"/>
              <a:gd name="connsiteX81" fmla="*/ 34544 w 3941813"/>
              <a:gd name="connsiteY81" fmla="*/ 196646 h 571998"/>
              <a:gd name="connsiteX82" fmla="*/ 17963 w 3941813"/>
              <a:gd name="connsiteY82" fmla="*/ 143172 h 571998"/>
              <a:gd name="connsiteX83" fmla="*/ 6218 w 3941813"/>
              <a:gd name="connsiteY83" fmla="*/ 87283 h 571998"/>
              <a:gd name="connsiteX84" fmla="*/ 346 w 3941813"/>
              <a:gd name="connsiteY84" fmla="*/ 29669 h 57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941813" h="571998">
                <a:moveTo>
                  <a:pt x="0" y="0"/>
                </a:moveTo>
                <a:lnTo>
                  <a:pt x="228336" y="0"/>
                </a:lnTo>
                <a:lnTo>
                  <a:pt x="228336" y="1035"/>
                </a:lnTo>
                <a:lnTo>
                  <a:pt x="228336" y="2070"/>
                </a:lnTo>
                <a:lnTo>
                  <a:pt x="228336" y="3450"/>
                </a:lnTo>
                <a:lnTo>
                  <a:pt x="228336" y="4485"/>
                </a:lnTo>
                <a:lnTo>
                  <a:pt x="228336" y="6555"/>
                </a:lnTo>
                <a:lnTo>
                  <a:pt x="228336" y="8625"/>
                </a:lnTo>
                <a:lnTo>
                  <a:pt x="228336" y="13110"/>
                </a:lnTo>
                <a:lnTo>
                  <a:pt x="228681" y="17595"/>
                </a:lnTo>
                <a:lnTo>
                  <a:pt x="228681" y="21045"/>
                </a:lnTo>
                <a:lnTo>
                  <a:pt x="229372" y="24495"/>
                </a:lnTo>
                <a:lnTo>
                  <a:pt x="229561" y="29949"/>
                </a:lnTo>
                <a:lnTo>
                  <a:pt x="230860" y="43059"/>
                </a:lnTo>
                <a:lnTo>
                  <a:pt x="231099" y="44849"/>
                </a:lnTo>
                <a:lnTo>
                  <a:pt x="231445" y="47954"/>
                </a:lnTo>
                <a:lnTo>
                  <a:pt x="231790" y="51059"/>
                </a:lnTo>
                <a:lnTo>
                  <a:pt x="232439" y="55431"/>
                </a:lnTo>
                <a:lnTo>
                  <a:pt x="237460" y="78594"/>
                </a:lnTo>
                <a:lnTo>
                  <a:pt x="239935" y="88754"/>
                </a:lnTo>
                <a:lnTo>
                  <a:pt x="249062" y="117988"/>
                </a:lnTo>
                <a:lnTo>
                  <a:pt x="258766" y="141560"/>
                </a:lnTo>
                <a:lnTo>
                  <a:pt x="260462" y="145242"/>
                </a:lnTo>
                <a:lnTo>
                  <a:pt x="261844" y="148347"/>
                </a:lnTo>
                <a:lnTo>
                  <a:pt x="263571" y="152142"/>
                </a:lnTo>
                <a:lnTo>
                  <a:pt x="265643" y="155592"/>
                </a:lnTo>
                <a:lnTo>
                  <a:pt x="267371" y="158697"/>
                </a:lnTo>
                <a:lnTo>
                  <a:pt x="269060" y="162072"/>
                </a:lnTo>
                <a:lnTo>
                  <a:pt x="276558" y="175613"/>
                </a:lnTo>
                <a:lnTo>
                  <a:pt x="277043" y="176291"/>
                </a:lnTo>
                <a:lnTo>
                  <a:pt x="278368" y="178791"/>
                </a:lnTo>
                <a:lnTo>
                  <a:pt x="295536" y="204348"/>
                </a:lnTo>
                <a:lnTo>
                  <a:pt x="296042" y="204926"/>
                </a:lnTo>
                <a:lnTo>
                  <a:pt x="298303" y="207936"/>
                </a:lnTo>
                <a:lnTo>
                  <a:pt x="316635" y="230146"/>
                </a:lnTo>
                <a:lnTo>
                  <a:pt x="318158" y="231823"/>
                </a:lnTo>
                <a:lnTo>
                  <a:pt x="341295" y="254260"/>
                </a:lnTo>
                <a:lnTo>
                  <a:pt x="364855" y="274566"/>
                </a:lnTo>
                <a:lnTo>
                  <a:pt x="383255" y="287072"/>
                </a:lnTo>
                <a:lnTo>
                  <a:pt x="390494" y="291862"/>
                </a:lnTo>
                <a:lnTo>
                  <a:pt x="396550" y="295622"/>
                </a:lnTo>
                <a:lnTo>
                  <a:pt x="409034" y="302598"/>
                </a:lnTo>
                <a:lnTo>
                  <a:pt x="419364" y="308079"/>
                </a:lnTo>
                <a:lnTo>
                  <a:pt x="431109" y="313598"/>
                </a:lnTo>
                <a:lnTo>
                  <a:pt x="433413" y="314749"/>
                </a:lnTo>
                <a:lnTo>
                  <a:pt x="445124" y="319611"/>
                </a:lnTo>
                <a:lnTo>
                  <a:pt x="450799" y="321878"/>
                </a:lnTo>
                <a:lnTo>
                  <a:pt x="462312" y="325820"/>
                </a:lnTo>
                <a:lnTo>
                  <a:pt x="480775" y="331449"/>
                </a:lnTo>
                <a:lnTo>
                  <a:pt x="490525" y="333953"/>
                </a:lnTo>
                <a:lnTo>
                  <a:pt x="499752" y="335946"/>
                </a:lnTo>
                <a:lnTo>
                  <a:pt x="520232" y="340163"/>
                </a:lnTo>
                <a:lnTo>
                  <a:pt x="554124" y="343209"/>
                </a:lnTo>
                <a:lnTo>
                  <a:pt x="555122" y="343268"/>
                </a:lnTo>
                <a:lnTo>
                  <a:pt x="555467" y="343294"/>
                </a:lnTo>
                <a:lnTo>
                  <a:pt x="572739" y="343958"/>
                </a:lnTo>
                <a:lnTo>
                  <a:pt x="3862707" y="343958"/>
                </a:lnTo>
                <a:lnTo>
                  <a:pt x="3941813" y="343958"/>
                </a:lnTo>
                <a:lnTo>
                  <a:pt x="3941813" y="388462"/>
                </a:lnTo>
                <a:lnTo>
                  <a:pt x="3940777" y="407437"/>
                </a:lnTo>
                <a:lnTo>
                  <a:pt x="3933868" y="442971"/>
                </a:lnTo>
                <a:lnTo>
                  <a:pt x="3920050" y="476090"/>
                </a:lnTo>
                <a:lnTo>
                  <a:pt x="3900015" y="505415"/>
                </a:lnTo>
                <a:lnTo>
                  <a:pt x="3875143" y="530254"/>
                </a:lnTo>
                <a:lnTo>
                  <a:pt x="3846126" y="549919"/>
                </a:lnTo>
                <a:lnTo>
                  <a:pt x="3812964" y="563718"/>
                </a:lnTo>
                <a:lnTo>
                  <a:pt x="3777038" y="570963"/>
                </a:lnTo>
                <a:lnTo>
                  <a:pt x="3758385" y="571998"/>
                </a:lnTo>
                <a:lnTo>
                  <a:pt x="572739" y="571998"/>
                </a:lnTo>
                <a:lnTo>
                  <a:pt x="543032" y="571308"/>
                </a:lnTo>
                <a:lnTo>
                  <a:pt x="485343" y="565788"/>
                </a:lnTo>
                <a:lnTo>
                  <a:pt x="429382" y="554059"/>
                </a:lnTo>
                <a:lnTo>
                  <a:pt x="375493" y="537499"/>
                </a:lnTo>
                <a:lnTo>
                  <a:pt x="324023" y="515419"/>
                </a:lnTo>
                <a:lnTo>
                  <a:pt x="275661" y="489200"/>
                </a:lnTo>
                <a:lnTo>
                  <a:pt x="229718" y="458495"/>
                </a:lnTo>
                <a:lnTo>
                  <a:pt x="187574" y="423306"/>
                </a:lnTo>
                <a:lnTo>
                  <a:pt x="148539" y="384667"/>
                </a:lnTo>
                <a:lnTo>
                  <a:pt x="113650" y="342233"/>
                </a:lnTo>
                <a:lnTo>
                  <a:pt x="82906" y="296349"/>
                </a:lnTo>
                <a:lnTo>
                  <a:pt x="56307" y="248050"/>
                </a:lnTo>
                <a:lnTo>
                  <a:pt x="34544" y="196646"/>
                </a:lnTo>
                <a:lnTo>
                  <a:pt x="17963" y="143172"/>
                </a:lnTo>
                <a:lnTo>
                  <a:pt x="6218" y="87283"/>
                </a:lnTo>
                <a:lnTo>
                  <a:pt x="346" y="2966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3" name="Freeform 585">
            <a:extLst>
              <a:ext uri="{FF2B5EF4-FFF2-40B4-BE49-F238E27FC236}">
                <a16:creationId xmlns:a16="http://schemas.microsoft.com/office/drawing/2014/main" id="{ADA4AED6-4F68-48C8-974C-F6C2036E1E90}"/>
              </a:ext>
            </a:extLst>
          </p:cNvPr>
          <p:cNvSpPr>
            <a:spLocks/>
          </p:cNvSpPr>
          <p:nvPr/>
        </p:nvSpPr>
        <p:spPr bwMode="auto">
          <a:xfrm>
            <a:off x="410174" y="4894857"/>
            <a:ext cx="689438" cy="68943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1"/>
              <a:t>5</a:t>
            </a:r>
          </a:p>
        </p:txBody>
      </p:sp>
      <p:sp>
        <p:nvSpPr>
          <p:cNvPr id="134" name="Freeform 588">
            <a:extLst>
              <a:ext uri="{FF2B5EF4-FFF2-40B4-BE49-F238E27FC236}">
                <a16:creationId xmlns:a16="http://schemas.microsoft.com/office/drawing/2014/main" id="{CE04EDC9-F761-47E9-BD68-25E977FCE507}"/>
              </a:ext>
            </a:extLst>
          </p:cNvPr>
          <p:cNvSpPr>
            <a:spLocks/>
          </p:cNvSpPr>
          <p:nvPr/>
        </p:nvSpPr>
        <p:spPr bwMode="auto">
          <a:xfrm>
            <a:off x="6516411" y="4668268"/>
            <a:ext cx="1145378" cy="1143996"/>
          </a:xfrm>
          <a:custGeom>
            <a:avLst/>
            <a:gdLst>
              <a:gd name="T0" fmla="*/ 1573 w 3316"/>
              <a:gd name="T1" fmla="*/ 2 h 3316"/>
              <a:gd name="T2" fmla="*/ 1243 w 3316"/>
              <a:gd name="T3" fmla="*/ 52 h 3316"/>
              <a:gd name="T4" fmla="*/ 939 w 3316"/>
              <a:gd name="T5" fmla="*/ 162 h 3316"/>
              <a:gd name="T6" fmla="*/ 665 w 3316"/>
              <a:gd name="T7" fmla="*/ 328 h 3316"/>
              <a:gd name="T8" fmla="*/ 431 w 3316"/>
              <a:gd name="T9" fmla="*/ 542 h 3316"/>
              <a:gd name="T10" fmla="*/ 240 w 3316"/>
              <a:gd name="T11" fmla="*/ 797 h 3316"/>
              <a:gd name="T12" fmla="*/ 100 w 3316"/>
              <a:gd name="T13" fmla="*/ 1088 h 3316"/>
              <a:gd name="T14" fmla="*/ 19 w 3316"/>
              <a:gd name="T15" fmla="*/ 1405 h 3316"/>
              <a:gd name="T16" fmla="*/ 0 w 3316"/>
              <a:gd name="T17" fmla="*/ 1658 h 3316"/>
              <a:gd name="T18" fmla="*/ 19 w 3316"/>
              <a:gd name="T19" fmla="*/ 1911 h 3316"/>
              <a:gd name="T20" fmla="*/ 100 w 3316"/>
              <a:gd name="T21" fmla="*/ 2228 h 3316"/>
              <a:gd name="T22" fmla="*/ 240 w 3316"/>
              <a:gd name="T23" fmla="*/ 2517 h 3316"/>
              <a:gd name="T24" fmla="*/ 431 w 3316"/>
              <a:gd name="T25" fmla="*/ 2773 h 3316"/>
              <a:gd name="T26" fmla="*/ 665 w 3316"/>
              <a:gd name="T27" fmla="*/ 2987 h 3316"/>
              <a:gd name="T28" fmla="*/ 939 w 3316"/>
              <a:gd name="T29" fmla="*/ 3152 h 3316"/>
              <a:gd name="T30" fmla="*/ 1243 w 3316"/>
              <a:gd name="T31" fmla="*/ 3264 h 3316"/>
              <a:gd name="T32" fmla="*/ 1573 w 3316"/>
              <a:gd name="T33" fmla="*/ 3314 h 3316"/>
              <a:gd name="T34" fmla="*/ 1744 w 3316"/>
              <a:gd name="T35" fmla="*/ 3314 h 3316"/>
              <a:gd name="T36" fmla="*/ 2073 w 3316"/>
              <a:gd name="T37" fmla="*/ 3264 h 3316"/>
              <a:gd name="T38" fmla="*/ 2378 w 3316"/>
              <a:gd name="T39" fmla="*/ 3152 h 3316"/>
              <a:gd name="T40" fmla="*/ 2650 w 3316"/>
              <a:gd name="T41" fmla="*/ 2987 h 3316"/>
              <a:gd name="T42" fmla="*/ 2886 w 3316"/>
              <a:gd name="T43" fmla="*/ 2773 h 3316"/>
              <a:gd name="T44" fmla="*/ 3076 w 3316"/>
              <a:gd name="T45" fmla="*/ 2517 h 3316"/>
              <a:gd name="T46" fmla="*/ 3216 w 3316"/>
              <a:gd name="T47" fmla="*/ 2228 h 3316"/>
              <a:gd name="T48" fmla="*/ 3298 w 3316"/>
              <a:gd name="T49" fmla="*/ 1911 h 3316"/>
              <a:gd name="T50" fmla="*/ 3316 w 3316"/>
              <a:gd name="T51" fmla="*/ 1658 h 3316"/>
              <a:gd name="T52" fmla="*/ 3298 w 3316"/>
              <a:gd name="T53" fmla="*/ 1405 h 3316"/>
              <a:gd name="T54" fmla="*/ 3216 w 3316"/>
              <a:gd name="T55" fmla="*/ 1088 h 3316"/>
              <a:gd name="T56" fmla="*/ 3076 w 3316"/>
              <a:gd name="T57" fmla="*/ 797 h 3316"/>
              <a:gd name="T58" fmla="*/ 2886 w 3316"/>
              <a:gd name="T59" fmla="*/ 542 h 3316"/>
              <a:gd name="T60" fmla="*/ 2650 w 3316"/>
              <a:gd name="T61" fmla="*/ 328 h 3316"/>
              <a:gd name="T62" fmla="*/ 2378 w 3316"/>
              <a:gd name="T63" fmla="*/ 162 h 3316"/>
              <a:gd name="T64" fmla="*/ 2073 w 3316"/>
              <a:gd name="T65" fmla="*/ 52 h 3316"/>
              <a:gd name="T66" fmla="*/ 1744 w 3316"/>
              <a:gd name="T67" fmla="*/ 2 h 3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316" h="3316">
                <a:moveTo>
                  <a:pt x="1658" y="0"/>
                </a:moveTo>
                <a:lnTo>
                  <a:pt x="1573" y="2"/>
                </a:lnTo>
                <a:lnTo>
                  <a:pt x="1405" y="18"/>
                </a:lnTo>
                <a:lnTo>
                  <a:pt x="1243" y="52"/>
                </a:lnTo>
                <a:lnTo>
                  <a:pt x="1088" y="100"/>
                </a:lnTo>
                <a:lnTo>
                  <a:pt x="939" y="162"/>
                </a:lnTo>
                <a:lnTo>
                  <a:pt x="798" y="239"/>
                </a:lnTo>
                <a:lnTo>
                  <a:pt x="665" y="328"/>
                </a:lnTo>
                <a:lnTo>
                  <a:pt x="542" y="431"/>
                </a:lnTo>
                <a:lnTo>
                  <a:pt x="431" y="542"/>
                </a:lnTo>
                <a:lnTo>
                  <a:pt x="328" y="665"/>
                </a:lnTo>
                <a:lnTo>
                  <a:pt x="240" y="797"/>
                </a:lnTo>
                <a:lnTo>
                  <a:pt x="162" y="939"/>
                </a:lnTo>
                <a:lnTo>
                  <a:pt x="100" y="1088"/>
                </a:lnTo>
                <a:lnTo>
                  <a:pt x="52" y="1243"/>
                </a:lnTo>
                <a:lnTo>
                  <a:pt x="19" y="1405"/>
                </a:lnTo>
                <a:lnTo>
                  <a:pt x="2" y="1572"/>
                </a:lnTo>
                <a:lnTo>
                  <a:pt x="0" y="1658"/>
                </a:lnTo>
                <a:lnTo>
                  <a:pt x="2" y="1744"/>
                </a:lnTo>
                <a:lnTo>
                  <a:pt x="19" y="1911"/>
                </a:lnTo>
                <a:lnTo>
                  <a:pt x="52" y="2073"/>
                </a:lnTo>
                <a:lnTo>
                  <a:pt x="100" y="2228"/>
                </a:lnTo>
                <a:lnTo>
                  <a:pt x="162" y="2377"/>
                </a:lnTo>
                <a:lnTo>
                  <a:pt x="240" y="2517"/>
                </a:lnTo>
                <a:lnTo>
                  <a:pt x="328" y="2650"/>
                </a:lnTo>
                <a:lnTo>
                  <a:pt x="431" y="2773"/>
                </a:lnTo>
                <a:lnTo>
                  <a:pt x="542" y="2885"/>
                </a:lnTo>
                <a:lnTo>
                  <a:pt x="665" y="2987"/>
                </a:lnTo>
                <a:lnTo>
                  <a:pt x="798" y="3076"/>
                </a:lnTo>
                <a:lnTo>
                  <a:pt x="939" y="3152"/>
                </a:lnTo>
                <a:lnTo>
                  <a:pt x="1088" y="3216"/>
                </a:lnTo>
                <a:lnTo>
                  <a:pt x="1243" y="3264"/>
                </a:lnTo>
                <a:lnTo>
                  <a:pt x="1405" y="3298"/>
                </a:lnTo>
                <a:lnTo>
                  <a:pt x="1573" y="3314"/>
                </a:lnTo>
                <a:lnTo>
                  <a:pt x="1658" y="3316"/>
                </a:lnTo>
                <a:lnTo>
                  <a:pt x="1744" y="3314"/>
                </a:lnTo>
                <a:lnTo>
                  <a:pt x="1911" y="3298"/>
                </a:lnTo>
                <a:lnTo>
                  <a:pt x="2073" y="3264"/>
                </a:lnTo>
                <a:lnTo>
                  <a:pt x="2228" y="3216"/>
                </a:lnTo>
                <a:lnTo>
                  <a:pt x="2378" y="3152"/>
                </a:lnTo>
                <a:lnTo>
                  <a:pt x="2518" y="3076"/>
                </a:lnTo>
                <a:lnTo>
                  <a:pt x="2650" y="2987"/>
                </a:lnTo>
                <a:lnTo>
                  <a:pt x="2773" y="2885"/>
                </a:lnTo>
                <a:lnTo>
                  <a:pt x="2886" y="2773"/>
                </a:lnTo>
                <a:lnTo>
                  <a:pt x="2987" y="2650"/>
                </a:lnTo>
                <a:lnTo>
                  <a:pt x="3076" y="2517"/>
                </a:lnTo>
                <a:lnTo>
                  <a:pt x="3153" y="2377"/>
                </a:lnTo>
                <a:lnTo>
                  <a:pt x="3216" y="2228"/>
                </a:lnTo>
                <a:lnTo>
                  <a:pt x="3264" y="2073"/>
                </a:lnTo>
                <a:lnTo>
                  <a:pt x="3298" y="1911"/>
                </a:lnTo>
                <a:lnTo>
                  <a:pt x="3315" y="1744"/>
                </a:lnTo>
                <a:lnTo>
                  <a:pt x="3316" y="1658"/>
                </a:lnTo>
                <a:lnTo>
                  <a:pt x="3315" y="1572"/>
                </a:lnTo>
                <a:lnTo>
                  <a:pt x="3298" y="1405"/>
                </a:lnTo>
                <a:lnTo>
                  <a:pt x="3264" y="1243"/>
                </a:lnTo>
                <a:lnTo>
                  <a:pt x="3216" y="1088"/>
                </a:lnTo>
                <a:lnTo>
                  <a:pt x="3153" y="939"/>
                </a:lnTo>
                <a:lnTo>
                  <a:pt x="3076" y="797"/>
                </a:lnTo>
                <a:lnTo>
                  <a:pt x="2987" y="665"/>
                </a:lnTo>
                <a:lnTo>
                  <a:pt x="2886" y="542"/>
                </a:lnTo>
                <a:lnTo>
                  <a:pt x="2773" y="431"/>
                </a:lnTo>
                <a:lnTo>
                  <a:pt x="2650" y="328"/>
                </a:lnTo>
                <a:lnTo>
                  <a:pt x="2518" y="239"/>
                </a:lnTo>
                <a:lnTo>
                  <a:pt x="2378" y="162"/>
                </a:lnTo>
                <a:lnTo>
                  <a:pt x="2228" y="100"/>
                </a:lnTo>
                <a:lnTo>
                  <a:pt x="2073" y="52"/>
                </a:lnTo>
                <a:lnTo>
                  <a:pt x="1911" y="18"/>
                </a:lnTo>
                <a:lnTo>
                  <a:pt x="1744" y="2"/>
                </a:lnTo>
                <a:lnTo>
                  <a:pt x="1658" y="0"/>
                </a:lnTo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" name="Freeform 587">
            <a:extLst>
              <a:ext uri="{FF2B5EF4-FFF2-40B4-BE49-F238E27FC236}">
                <a16:creationId xmlns:a16="http://schemas.microsoft.com/office/drawing/2014/main" id="{B8203FC3-47C1-490F-AC41-FEA43E0BFEA8}"/>
              </a:ext>
            </a:extLst>
          </p:cNvPr>
          <p:cNvSpPr>
            <a:spLocks/>
          </p:cNvSpPr>
          <p:nvPr/>
        </p:nvSpPr>
        <p:spPr bwMode="auto">
          <a:xfrm>
            <a:off x="6744381" y="4894857"/>
            <a:ext cx="689438" cy="689438"/>
          </a:xfrm>
          <a:custGeom>
            <a:avLst/>
            <a:gdLst>
              <a:gd name="T0" fmla="*/ 946 w 1995"/>
              <a:gd name="T1" fmla="*/ 1993 h 1995"/>
              <a:gd name="T2" fmla="*/ 748 w 1995"/>
              <a:gd name="T3" fmla="*/ 1964 h 1995"/>
              <a:gd name="T4" fmla="*/ 565 w 1995"/>
              <a:gd name="T5" fmla="*/ 1898 h 1995"/>
              <a:gd name="T6" fmla="*/ 401 w 1995"/>
              <a:gd name="T7" fmla="*/ 1798 h 1995"/>
              <a:gd name="T8" fmla="*/ 259 w 1995"/>
              <a:gd name="T9" fmla="*/ 1668 h 1995"/>
              <a:gd name="T10" fmla="*/ 145 w 1995"/>
              <a:gd name="T11" fmla="*/ 1515 h 1995"/>
              <a:gd name="T12" fmla="*/ 61 w 1995"/>
              <a:gd name="T13" fmla="*/ 1340 h 1995"/>
              <a:gd name="T14" fmla="*/ 12 w 1995"/>
              <a:gd name="T15" fmla="*/ 1150 h 1995"/>
              <a:gd name="T16" fmla="*/ 0 w 1995"/>
              <a:gd name="T17" fmla="*/ 998 h 1995"/>
              <a:gd name="T18" fmla="*/ 12 w 1995"/>
              <a:gd name="T19" fmla="*/ 846 h 1995"/>
              <a:gd name="T20" fmla="*/ 61 w 1995"/>
              <a:gd name="T21" fmla="*/ 655 h 1995"/>
              <a:gd name="T22" fmla="*/ 145 w 1995"/>
              <a:gd name="T23" fmla="*/ 481 h 1995"/>
              <a:gd name="T24" fmla="*/ 259 w 1995"/>
              <a:gd name="T25" fmla="*/ 327 h 1995"/>
              <a:gd name="T26" fmla="*/ 401 w 1995"/>
              <a:gd name="T27" fmla="*/ 198 h 1995"/>
              <a:gd name="T28" fmla="*/ 565 w 1995"/>
              <a:gd name="T29" fmla="*/ 98 h 1995"/>
              <a:gd name="T30" fmla="*/ 748 w 1995"/>
              <a:gd name="T31" fmla="*/ 31 h 1995"/>
              <a:gd name="T32" fmla="*/ 946 w 1995"/>
              <a:gd name="T33" fmla="*/ 1 h 1995"/>
              <a:gd name="T34" fmla="*/ 1049 w 1995"/>
              <a:gd name="T35" fmla="*/ 1 h 1995"/>
              <a:gd name="T36" fmla="*/ 1247 w 1995"/>
              <a:gd name="T37" fmla="*/ 31 h 1995"/>
              <a:gd name="T38" fmla="*/ 1431 w 1995"/>
              <a:gd name="T39" fmla="*/ 98 h 1995"/>
              <a:gd name="T40" fmla="*/ 1594 w 1995"/>
              <a:gd name="T41" fmla="*/ 198 h 1995"/>
              <a:gd name="T42" fmla="*/ 1737 w 1995"/>
              <a:gd name="T43" fmla="*/ 327 h 1995"/>
              <a:gd name="T44" fmla="*/ 1851 w 1995"/>
              <a:gd name="T45" fmla="*/ 481 h 1995"/>
              <a:gd name="T46" fmla="*/ 1935 w 1995"/>
              <a:gd name="T47" fmla="*/ 655 h 1995"/>
              <a:gd name="T48" fmla="*/ 1985 w 1995"/>
              <a:gd name="T49" fmla="*/ 846 h 1995"/>
              <a:gd name="T50" fmla="*/ 1995 w 1995"/>
              <a:gd name="T51" fmla="*/ 998 h 1995"/>
              <a:gd name="T52" fmla="*/ 1985 w 1995"/>
              <a:gd name="T53" fmla="*/ 1150 h 1995"/>
              <a:gd name="T54" fmla="*/ 1935 w 1995"/>
              <a:gd name="T55" fmla="*/ 1340 h 1995"/>
              <a:gd name="T56" fmla="*/ 1851 w 1995"/>
              <a:gd name="T57" fmla="*/ 1515 h 1995"/>
              <a:gd name="T58" fmla="*/ 1737 w 1995"/>
              <a:gd name="T59" fmla="*/ 1668 h 1995"/>
              <a:gd name="T60" fmla="*/ 1594 w 1995"/>
              <a:gd name="T61" fmla="*/ 1798 h 1995"/>
              <a:gd name="T62" fmla="*/ 1431 w 1995"/>
              <a:gd name="T63" fmla="*/ 1898 h 1995"/>
              <a:gd name="T64" fmla="*/ 1247 w 1995"/>
              <a:gd name="T65" fmla="*/ 1964 h 1995"/>
              <a:gd name="T66" fmla="*/ 1049 w 1995"/>
              <a:gd name="T67" fmla="*/ 1993 h 19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995" h="1995">
                <a:moveTo>
                  <a:pt x="998" y="1995"/>
                </a:moveTo>
                <a:lnTo>
                  <a:pt x="946" y="1993"/>
                </a:lnTo>
                <a:lnTo>
                  <a:pt x="847" y="1984"/>
                </a:lnTo>
                <a:lnTo>
                  <a:pt x="748" y="1964"/>
                </a:lnTo>
                <a:lnTo>
                  <a:pt x="655" y="1935"/>
                </a:lnTo>
                <a:lnTo>
                  <a:pt x="565" y="1898"/>
                </a:lnTo>
                <a:lnTo>
                  <a:pt x="481" y="1851"/>
                </a:lnTo>
                <a:lnTo>
                  <a:pt x="401" y="1798"/>
                </a:lnTo>
                <a:lnTo>
                  <a:pt x="327" y="1735"/>
                </a:lnTo>
                <a:lnTo>
                  <a:pt x="259" y="1668"/>
                </a:lnTo>
                <a:lnTo>
                  <a:pt x="198" y="1594"/>
                </a:lnTo>
                <a:lnTo>
                  <a:pt x="145" y="1515"/>
                </a:lnTo>
                <a:lnTo>
                  <a:pt x="99" y="1430"/>
                </a:lnTo>
                <a:lnTo>
                  <a:pt x="61" y="1340"/>
                </a:lnTo>
                <a:lnTo>
                  <a:pt x="31" y="1247"/>
                </a:lnTo>
                <a:lnTo>
                  <a:pt x="12" y="1150"/>
                </a:lnTo>
                <a:lnTo>
                  <a:pt x="1" y="1049"/>
                </a:lnTo>
                <a:lnTo>
                  <a:pt x="0" y="998"/>
                </a:lnTo>
                <a:lnTo>
                  <a:pt x="1" y="946"/>
                </a:lnTo>
                <a:lnTo>
                  <a:pt x="12" y="846"/>
                </a:lnTo>
                <a:lnTo>
                  <a:pt x="31" y="748"/>
                </a:lnTo>
                <a:lnTo>
                  <a:pt x="61" y="655"/>
                </a:lnTo>
                <a:lnTo>
                  <a:pt x="99" y="565"/>
                </a:lnTo>
                <a:lnTo>
                  <a:pt x="145" y="481"/>
                </a:lnTo>
                <a:lnTo>
                  <a:pt x="198" y="400"/>
                </a:lnTo>
                <a:lnTo>
                  <a:pt x="259" y="327"/>
                </a:lnTo>
                <a:lnTo>
                  <a:pt x="327" y="259"/>
                </a:lnTo>
                <a:lnTo>
                  <a:pt x="401" y="198"/>
                </a:lnTo>
                <a:lnTo>
                  <a:pt x="481" y="145"/>
                </a:lnTo>
                <a:lnTo>
                  <a:pt x="565" y="98"/>
                </a:lnTo>
                <a:lnTo>
                  <a:pt x="655" y="61"/>
                </a:lnTo>
                <a:lnTo>
                  <a:pt x="748" y="31"/>
                </a:lnTo>
                <a:lnTo>
                  <a:pt x="847" y="12"/>
                </a:lnTo>
                <a:lnTo>
                  <a:pt x="946" y="1"/>
                </a:lnTo>
                <a:lnTo>
                  <a:pt x="998" y="0"/>
                </a:lnTo>
                <a:lnTo>
                  <a:pt x="1049" y="1"/>
                </a:lnTo>
                <a:lnTo>
                  <a:pt x="1150" y="12"/>
                </a:lnTo>
                <a:lnTo>
                  <a:pt x="1247" y="31"/>
                </a:lnTo>
                <a:lnTo>
                  <a:pt x="1340" y="61"/>
                </a:lnTo>
                <a:lnTo>
                  <a:pt x="1431" y="98"/>
                </a:lnTo>
                <a:lnTo>
                  <a:pt x="1515" y="145"/>
                </a:lnTo>
                <a:lnTo>
                  <a:pt x="1594" y="198"/>
                </a:lnTo>
                <a:lnTo>
                  <a:pt x="1668" y="259"/>
                </a:lnTo>
                <a:lnTo>
                  <a:pt x="1737" y="327"/>
                </a:lnTo>
                <a:lnTo>
                  <a:pt x="1798" y="400"/>
                </a:lnTo>
                <a:lnTo>
                  <a:pt x="1851" y="481"/>
                </a:lnTo>
                <a:lnTo>
                  <a:pt x="1898" y="565"/>
                </a:lnTo>
                <a:lnTo>
                  <a:pt x="1935" y="655"/>
                </a:lnTo>
                <a:lnTo>
                  <a:pt x="1964" y="748"/>
                </a:lnTo>
                <a:lnTo>
                  <a:pt x="1985" y="846"/>
                </a:lnTo>
                <a:lnTo>
                  <a:pt x="1995" y="946"/>
                </a:lnTo>
                <a:lnTo>
                  <a:pt x="1995" y="998"/>
                </a:lnTo>
                <a:lnTo>
                  <a:pt x="1995" y="1049"/>
                </a:lnTo>
                <a:lnTo>
                  <a:pt x="1985" y="1150"/>
                </a:lnTo>
                <a:lnTo>
                  <a:pt x="1964" y="1247"/>
                </a:lnTo>
                <a:lnTo>
                  <a:pt x="1935" y="1340"/>
                </a:lnTo>
                <a:lnTo>
                  <a:pt x="1898" y="1430"/>
                </a:lnTo>
                <a:lnTo>
                  <a:pt x="1851" y="1515"/>
                </a:lnTo>
                <a:lnTo>
                  <a:pt x="1798" y="1594"/>
                </a:lnTo>
                <a:lnTo>
                  <a:pt x="1737" y="1668"/>
                </a:lnTo>
                <a:lnTo>
                  <a:pt x="1668" y="1735"/>
                </a:lnTo>
                <a:lnTo>
                  <a:pt x="1594" y="1798"/>
                </a:lnTo>
                <a:lnTo>
                  <a:pt x="1515" y="1851"/>
                </a:lnTo>
                <a:lnTo>
                  <a:pt x="1431" y="1898"/>
                </a:lnTo>
                <a:lnTo>
                  <a:pt x="1340" y="1935"/>
                </a:lnTo>
                <a:lnTo>
                  <a:pt x="1247" y="1964"/>
                </a:lnTo>
                <a:lnTo>
                  <a:pt x="1150" y="1984"/>
                </a:lnTo>
                <a:lnTo>
                  <a:pt x="1049" y="1993"/>
                </a:lnTo>
                <a:lnTo>
                  <a:pt x="998" y="1995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8" name="Freeform 589">
            <a:extLst>
              <a:ext uri="{FF2B5EF4-FFF2-40B4-BE49-F238E27FC236}">
                <a16:creationId xmlns:a16="http://schemas.microsoft.com/office/drawing/2014/main" id="{BA8FA450-A5E7-4E74-B647-DF2D46D1A8B2}"/>
              </a:ext>
            </a:extLst>
          </p:cNvPr>
          <p:cNvSpPr>
            <a:spLocks/>
          </p:cNvSpPr>
          <p:nvPr/>
        </p:nvSpPr>
        <p:spPr bwMode="auto">
          <a:xfrm>
            <a:off x="7388224" y="5244412"/>
            <a:ext cx="160270" cy="392385"/>
          </a:xfrm>
          <a:custGeom>
            <a:avLst/>
            <a:gdLst>
              <a:gd name="T0" fmla="*/ 462 w 462"/>
              <a:gd name="T1" fmla="*/ 981 h 1135"/>
              <a:gd name="T2" fmla="*/ 460 w 462"/>
              <a:gd name="T3" fmla="*/ 985 h 1135"/>
              <a:gd name="T4" fmla="*/ 457 w 462"/>
              <a:gd name="T5" fmla="*/ 989 h 1135"/>
              <a:gd name="T6" fmla="*/ 443 w 462"/>
              <a:gd name="T7" fmla="*/ 1007 h 1135"/>
              <a:gd name="T8" fmla="*/ 427 w 462"/>
              <a:gd name="T9" fmla="*/ 1025 h 1135"/>
              <a:gd name="T10" fmla="*/ 418 w 462"/>
              <a:gd name="T11" fmla="*/ 1037 h 1135"/>
              <a:gd name="T12" fmla="*/ 409 w 462"/>
              <a:gd name="T13" fmla="*/ 1048 h 1135"/>
              <a:gd name="T14" fmla="*/ 408 w 462"/>
              <a:gd name="T15" fmla="*/ 1050 h 1135"/>
              <a:gd name="T16" fmla="*/ 408 w 462"/>
              <a:gd name="T17" fmla="*/ 1050 h 1135"/>
              <a:gd name="T18" fmla="*/ 396 w 462"/>
              <a:gd name="T19" fmla="*/ 1064 h 1135"/>
              <a:gd name="T20" fmla="*/ 383 w 462"/>
              <a:gd name="T21" fmla="*/ 1078 h 1135"/>
              <a:gd name="T22" fmla="*/ 369 w 462"/>
              <a:gd name="T23" fmla="*/ 1095 h 1135"/>
              <a:gd name="T24" fmla="*/ 355 w 462"/>
              <a:gd name="T25" fmla="*/ 1110 h 1135"/>
              <a:gd name="T26" fmla="*/ 343 w 462"/>
              <a:gd name="T27" fmla="*/ 1123 h 1135"/>
              <a:gd name="T28" fmla="*/ 332 w 462"/>
              <a:gd name="T29" fmla="*/ 1135 h 1135"/>
              <a:gd name="T30" fmla="*/ 276 w 462"/>
              <a:gd name="T31" fmla="*/ 1062 h 1135"/>
              <a:gd name="T32" fmla="*/ 177 w 462"/>
              <a:gd name="T33" fmla="*/ 908 h 1135"/>
              <a:gd name="T34" fmla="*/ 94 w 462"/>
              <a:gd name="T35" fmla="*/ 745 h 1135"/>
              <a:gd name="T36" fmla="*/ 27 w 462"/>
              <a:gd name="T37" fmla="*/ 573 h 1135"/>
              <a:gd name="T38" fmla="*/ 0 w 462"/>
              <a:gd name="T39" fmla="*/ 483 h 1135"/>
              <a:gd name="T40" fmla="*/ 36 w 462"/>
              <a:gd name="T41" fmla="*/ 417 h 1135"/>
              <a:gd name="T42" fmla="*/ 65 w 462"/>
              <a:gd name="T43" fmla="*/ 348 h 1135"/>
              <a:gd name="T44" fmla="*/ 68 w 462"/>
              <a:gd name="T45" fmla="*/ 341 h 1135"/>
              <a:gd name="T46" fmla="*/ 71 w 462"/>
              <a:gd name="T47" fmla="*/ 333 h 1135"/>
              <a:gd name="T48" fmla="*/ 81 w 462"/>
              <a:gd name="T49" fmla="*/ 303 h 1135"/>
              <a:gd name="T50" fmla="*/ 90 w 462"/>
              <a:gd name="T51" fmla="*/ 273 h 1135"/>
              <a:gd name="T52" fmla="*/ 94 w 462"/>
              <a:gd name="T53" fmla="*/ 263 h 1135"/>
              <a:gd name="T54" fmla="*/ 97 w 462"/>
              <a:gd name="T55" fmla="*/ 252 h 1135"/>
              <a:gd name="T56" fmla="*/ 100 w 462"/>
              <a:gd name="T57" fmla="*/ 242 h 1135"/>
              <a:gd name="T58" fmla="*/ 102 w 462"/>
              <a:gd name="T59" fmla="*/ 232 h 1135"/>
              <a:gd name="T60" fmla="*/ 105 w 462"/>
              <a:gd name="T61" fmla="*/ 223 h 1135"/>
              <a:gd name="T62" fmla="*/ 106 w 462"/>
              <a:gd name="T63" fmla="*/ 214 h 1135"/>
              <a:gd name="T64" fmla="*/ 110 w 462"/>
              <a:gd name="T65" fmla="*/ 201 h 1135"/>
              <a:gd name="T66" fmla="*/ 112 w 462"/>
              <a:gd name="T67" fmla="*/ 189 h 1135"/>
              <a:gd name="T68" fmla="*/ 112 w 462"/>
              <a:gd name="T69" fmla="*/ 182 h 1135"/>
              <a:gd name="T70" fmla="*/ 114 w 462"/>
              <a:gd name="T71" fmla="*/ 177 h 1135"/>
              <a:gd name="T72" fmla="*/ 116 w 462"/>
              <a:gd name="T73" fmla="*/ 166 h 1135"/>
              <a:gd name="T74" fmla="*/ 119 w 462"/>
              <a:gd name="T75" fmla="*/ 153 h 1135"/>
              <a:gd name="T76" fmla="*/ 125 w 462"/>
              <a:gd name="T77" fmla="*/ 109 h 1135"/>
              <a:gd name="T78" fmla="*/ 129 w 462"/>
              <a:gd name="T79" fmla="*/ 64 h 1135"/>
              <a:gd name="T80" fmla="*/ 131 w 462"/>
              <a:gd name="T81" fmla="*/ 53 h 1135"/>
              <a:gd name="T82" fmla="*/ 131 w 462"/>
              <a:gd name="T83" fmla="*/ 41 h 1135"/>
              <a:gd name="T84" fmla="*/ 131 w 462"/>
              <a:gd name="T85" fmla="*/ 39 h 1135"/>
              <a:gd name="T86" fmla="*/ 131 w 462"/>
              <a:gd name="T87" fmla="*/ 35 h 1135"/>
              <a:gd name="T88" fmla="*/ 132 w 462"/>
              <a:gd name="T89" fmla="*/ 26 h 1135"/>
              <a:gd name="T90" fmla="*/ 132 w 462"/>
              <a:gd name="T91" fmla="*/ 17 h 1135"/>
              <a:gd name="T92" fmla="*/ 132 w 462"/>
              <a:gd name="T93" fmla="*/ 7 h 1135"/>
              <a:gd name="T94" fmla="*/ 132 w 462"/>
              <a:gd name="T95" fmla="*/ 0 h 1135"/>
              <a:gd name="T96" fmla="*/ 133 w 462"/>
              <a:gd name="T97" fmla="*/ 68 h 1135"/>
              <a:gd name="T98" fmla="*/ 145 w 462"/>
              <a:gd name="T99" fmla="*/ 204 h 1135"/>
              <a:gd name="T100" fmla="*/ 168 w 462"/>
              <a:gd name="T101" fmla="*/ 335 h 1135"/>
              <a:gd name="T102" fmla="*/ 201 w 462"/>
              <a:gd name="T103" fmla="*/ 464 h 1135"/>
              <a:gd name="T104" fmla="*/ 243 w 462"/>
              <a:gd name="T105" fmla="*/ 587 h 1135"/>
              <a:gd name="T106" fmla="*/ 295 w 462"/>
              <a:gd name="T107" fmla="*/ 706 h 1135"/>
              <a:gd name="T108" fmla="*/ 355 w 462"/>
              <a:gd name="T109" fmla="*/ 820 h 1135"/>
              <a:gd name="T110" fmla="*/ 425 w 462"/>
              <a:gd name="T111" fmla="*/ 929 h 1135"/>
              <a:gd name="T112" fmla="*/ 462 w 462"/>
              <a:gd name="T113" fmla="*/ 981 h 1135"/>
              <a:gd name="T114" fmla="*/ 462 w 462"/>
              <a:gd name="T115" fmla="*/ 981 h 1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62" h="1135">
                <a:moveTo>
                  <a:pt x="462" y="981"/>
                </a:moveTo>
                <a:lnTo>
                  <a:pt x="460" y="985"/>
                </a:lnTo>
                <a:lnTo>
                  <a:pt x="457" y="989"/>
                </a:lnTo>
                <a:lnTo>
                  <a:pt x="443" y="1007"/>
                </a:lnTo>
                <a:lnTo>
                  <a:pt x="427" y="1025"/>
                </a:lnTo>
                <a:lnTo>
                  <a:pt x="418" y="1037"/>
                </a:lnTo>
                <a:lnTo>
                  <a:pt x="409" y="1048"/>
                </a:lnTo>
                <a:lnTo>
                  <a:pt x="408" y="1050"/>
                </a:lnTo>
                <a:lnTo>
                  <a:pt x="408" y="1050"/>
                </a:lnTo>
                <a:lnTo>
                  <a:pt x="396" y="1064"/>
                </a:lnTo>
                <a:lnTo>
                  <a:pt x="383" y="1078"/>
                </a:lnTo>
                <a:lnTo>
                  <a:pt x="369" y="1095"/>
                </a:lnTo>
                <a:lnTo>
                  <a:pt x="355" y="1110"/>
                </a:lnTo>
                <a:lnTo>
                  <a:pt x="343" y="1123"/>
                </a:lnTo>
                <a:lnTo>
                  <a:pt x="332" y="1135"/>
                </a:lnTo>
                <a:lnTo>
                  <a:pt x="276" y="1062"/>
                </a:lnTo>
                <a:lnTo>
                  <a:pt x="177" y="908"/>
                </a:lnTo>
                <a:lnTo>
                  <a:pt x="94" y="745"/>
                </a:lnTo>
                <a:lnTo>
                  <a:pt x="27" y="573"/>
                </a:lnTo>
                <a:lnTo>
                  <a:pt x="0" y="483"/>
                </a:lnTo>
                <a:lnTo>
                  <a:pt x="36" y="417"/>
                </a:lnTo>
                <a:lnTo>
                  <a:pt x="65" y="348"/>
                </a:lnTo>
                <a:lnTo>
                  <a:pt x="68" y="341"/>
                </a:lnTo>
                <a:lnTo>
                  <a:pt x="71" y="333"/>
                </a:lnTo>
                <a:lnTo>
                  <a:pt x="81" y="303"/>
                </a:lnTo>
                <a:lnTo>
                  <a:pt x="90" y="273"/>
                </a:lnTo>
                <a:lnTo>
                  <a:pt x="94" y="263"/>
                </a:lnTo>
                <a:lnTo>
                  <a:pt x="97" y="252"/>
                </a:lnTo>
                <a:lnTo>
                  <a:pt x="100" y="242"/>
                </a:lnTo>
                <a:lnTo>
                  <a:pt x="102" y="232"/>
                </a:lnTo>
                <a:lnTo>
                  <a:pt x="105" y="223"/>
                </a:lnTo>
                <a:lnTo>
                  <a:pt x="106" y="214"/>
                </a:lnTo>
                <a:lnTo>
                  <a:pt x="110" y="201"/>
                </a:lnTo>
                <a:lnTo>
                  <a:pt x="112" y="189"/>
                </a:lnTo>
                <a:lnTo>
                  <a:pt x="112" y="182"/>
                </a:lnTo>
                <a:lnTo>
                  <a:pt x="114" y="177"/>
                </a:lnTo>
                <a:lnTo>
                  <a:pt x="116" y="166"/>
                </a:lnTo>
                <a:lnTo>
                  <a:pt x="119" y="153"/>
                </a:lnTo>
                <a:lnTo>
                  <a:pt x="125" y="109"/>
                </a:lnTo>
                <a:lnTo>
                  <a:pt x="129" y="64"/>
                </a:lnTo>
                <a:lnTo>
                  <a:pt x="131" y="53"/>
                </a:lnTo>
                <a:lnTo>
                  <a:pt x="131" y="41"/>
                </a:lnTo>
                <a:lnTo>
                  <a:pt x="131" y="39"/>
                </a:lnTo>
                <a:lnTo>
                  <a:pt x="131" y="35"/>
                </a:lnTo>
                <a:lnTo>
                  <a:pt x="132" y="26"/>
                </a:lnTo>
                <a:lnTo>
                  <a:pt x="132" y="17"/>
                </a:lnTo>
                <a:lnTo>
                  <a:pt x="132" y="7"/>
                </a:lnTo>
                <a:lnTo>
                  <a:pt x="132" y="0"/>
                </a:lnTo>
                <a:lnTo>
                  <a:pt x="133" y="68"/>
                </a:lnTo>
                <a:lnTo>
                  <a:pt x="145" y="204"/>
                </a:lnTo>
                <a:lnTo>
                  <a:pt x="168" y="335"/>
                </a:lnTo>
                <a:lnTo>
                  <a:pt x="201" y="464"/>
                </a:lnTo>
                <a:lnTo>
                  <a:pt x="243" y="587"/>
                </a:lnTo>
                <a:lnTo>
                  <a:pt x="295" y="706"/>
                </a:lnTo>
                <a:lnTo>
                  <a:pt x="355" y="820"/>
                </a:lnTo>
                <a:lnTo>
                  <a:pt x="425" y="929"/>
                </a:lnTo>
                <a:lnTo>
                  <a:pt x="462" y="981"/>
                </a:lnTo>
                <a:lnTo>
                  <a:pt x="462" y="98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9" name="Freeform 590">
            <a:extLst>
              <a:ext uri="{FF2B5EF4-FFF2-40B4-BE49-F238E27FC236}">
                <a16:creationId xmlns:a16="http://schemas.microsoft.com/office/drawing/2014/main" id="{CE158AAD-3863-4E65-9A88-AF801A653C1B}"/>
              </a:ext>
            </a:extLst>
          </p:cNvPr>
          <p:cNvSpPr>
            <a:spLocks/>
          </p:cNvSpPr>
          <p:nvPr/>
        </p:nvSpPr>
        <p:spPr bwMode="auto">
          <a:xfrm>
            <a:off x="7388224" y="5244412"/>
            <a:ext cx="160270" cy="392385"/>
          </a:xfrm>
          <a:custGeom>
            <a:avLst/>
            <a:gdLst>
              <a:gd name="T0" fmla="*/ 132 w 462"/>
              <a:gd name="T1" fmla="*/ 0 h 1135"/>
              <a:gd name="T2" fmla="*/ 132 w 462"/>
              <a:gd name="T3" fmla="*/ 7 h 1135"/>
              <a:gd name="T4" fmla="*/ 132 w 462"/>
              <a:gd name="T5" fmla="*/ 17 h 1135"/>
              <a:gd name="T6" fmla="*/ 132 w 462"/>
              <a:gd name="T7" fmla="*/ 26 h 1135"/>
              <a:gd name="T8" fmla="*/ 131 w 462"/>
              <a:gd name="T9" fmla="*/ 35 h 1135"/>
              <a:gd name="T10" fmla="*/ 131 w 462"/>
              <a:gd name="T11" fmla="*/ 39 h 1135"/>
              <a:gd name="T12" fmla="*/ 131 w 462"/>
              <a:gd name="T13" fmla="*/ 41 h 1135"/>
              <a:gd name="T14" fmla="*/ 131 w 462"/>
              <a:gd name="T15" fmla="*/ 53 h 1135"/>
              <a:gd name="T16" fmla="*/ 129 w 462"/>
              <a:gd name="T17" fmla="*/ 64 h 1135"/>
              <a:gd name="T18" fmla="*/ 125 w 462"/>
              <a:gd name="T19" fmla="*/ 109 h 1135"/>
              <a:gd name="T20" fmla="*/ 119 w 462"/>
              <a:gd name="T21" fmla="*/ 153 h 1135"/>
              <a:gd name="T22" fmla="*/ 116 w 462"/>
              <a:gd name="T23" fmla="*/ 166 h 1135"/>
              <a:gd name="T24" fmla="*/ 114 w 462"/>
              <a:gd name="T25" fmla="*/ 177 h 1135"/>
              <a:gd name="T26" fmla="*/ 112 w 462"/>
              <a:gd name="T27" fmla="*/ 182 h 1135"/>
              <a:gd name="T28" fmla="*/ 112 w 462"/>
              <a:gd name="T29" fmla="*/ 189 h 1135"/>
              <a:gd name="T30" fmla="*/ 110 w 462"/>
              <a:gd name="T31" fmla="*/ 201 h 1135"/>
              <a:gd name="T32" fmla="*/ 106 w 462"/>
              <a:gd name="T33" fmla="*/ 214 h 1135"/>
              <a:gd name="T34" fmla="*/ 105 w 462"/>
              <a:gd name="T35" fmla="*/ 223 h 1135"/>
              <a:gd name="T36" fmla="*/ 102 w 462"/>
              <a:gd name="T37" fmla="*/ 232 h 1135"/>
              <a:gd name="T38" fmla="*/ 100 w 462"/>
              <a:gd name="T39" fmla="*/ 242 h 1135"/>
              <a:gd name="T40" fmla="*/ 97 w 462"/>
              <a:gd name="T41" fmla="*/ 252 h 1135"/>
              <a:gd name="T42" fmla="*/ 94 w 462"/>
              <a:gd name="T43" fmla="*/ 263 h 1135"/>
              <a:gd name="T44" fmla="*/ 90 w 462"/>
              <a:gd name="T45" fmla="*/ 273 h 1135"/>
              <a:gd name="T46" fmla="*/ 81 w 462"/>
              <a:gd name="T47" fmla="*/ 303 h 1135"/>
              <a:gd name="T48" fmla="*/ 71 w 462"/>
              <a:gd name="T49" fmla="*/ 333 h 1135"/>
              <a:gd name="T50" fmla="*/ 65 w 462"/>
              <a:gd name="T51" fmla="*/ 348 h 1135"/>
              <a:gd name="T52" fmla="*/ 36 w 462"/>
              <a:gd name="T53" fmla="*/ 417 h 1135"/>
              <a:gd name="T54" fmla="*/ 0 w 462"/>
              <a:gd name="T55" fmla="*/ 483 h 1135"/>
              <a:gd name="T56" fmla="*/ 27 w 462"/>
              <a:gd name="T57" fmla="*/ 573 h 1135"/>
              <a:gd name="T58" fmla="*/ 94 w 462"/>
              <a:gd name="T59" fmla="*/ 745 h 1135"/>
              <a:gd name="T60" fmla="*/ 177 w 462"/>
              <a:gd name="T61" fmla="*/ 908 h 1135"/>
              <a:gd name="T62" fmla="*/ 276 w 462"/>
              <a:gd name="T63" fmla="*/ 1062 h 1135"/>
              <a:gd name="T64" fmla="*/ 332 w 462"/>
              <a:gd name="T65" fmla="*/ 1135 h 1135"/>
              <a:gd name="T66" fmla="*/ 343 w 462"/>
              <a:gd name="T67" fmla="*/ 1123 h 1135"/>
              <a:gd name="T68" fmla="*/ 355 w 462"/>
              <a:gd name="T69" fmla="*/ 1110 h 1135"/>
              <a:gd name="T70" fmla="*/ 369 w 462"/>
              <a:gd name="T71" fmla="*/ 1095 h 1135"/>
              <a:gd name="T72" fmla="*/ 383 w 462"/>
              <a:gd name="T73" fmla="*/ 1078 h 1135"/>
              <a:gd name="T74" fmla="*/ 396 w 462"/>
              <a:gd name="T75" fmla="*/ 1064 h 1135"/>
              <a:gd name="T76" fmla="*/ 408 w 462"/>
              <a:gd name="T77" fmla="*/ 1050 h 1135"/>
              <a:gd name="T78" fmla="*/ 408 w 462"/>
              <a:gd name="T79" fmla="*/ 1050 h 1135"/>
              <a:gd name="T80" fmla="*/ 409 w 462"/>
              <a:gd name="T81" fmla="*/ 1048 h 1135"/>
              <a:gd name="T82" fmla="*/ 418 w 462"/>
              <a:gd name="T83" fmla="*/ 1037 h 1135"/>
              <a:gd name="T84" fmla="*/ 427 w 462"/>
              <a:gd name="T85" fmla="*/ 1025 h 1135"/>
              <a:gd name="T86" fmla="*/ 443 w 462"/>
              <a:gd name="T87" fmla="*/ 1007 h 1135"/>
              <a:gd name="T88" fmla="*/ 457 w 462"/>
              <a:gd name="T89" fmla="*/ 989 h 1135"/>
              <a:gd name="T90" fmla="*/ 460 w 462"/>
              <a:gd name="T91" fmla="*/ 985 h 1135"/>
              <a:gd name="T92" fmla="*/ 462 w 462"/>
              <a:gd name="T93" fmla="*/ 981 h 1135"/>
              <a:gd name="T94" fmla="*/ 425 w 462"/>
              <a:gd name="T95" fmla="*/ 929 h 1135"/>
              <a:gd name="T96" fmla="*/ 355 w 462"/>
              <a:gd name="T97" fmla="*/ 820 h 1135"/>
              <a:gd name="T98" fmla="*/ 295 w 462"/>
              <a:gd name="T99" fmla="*/ 706 h 1135"/>
              <a:gd name="T100" fmla="*/ 243 w 462"/>
              <a:gd name="T101" fmla="*/ 587 h 1135"/>
              <a:gd name="T102" fmla="*/ 201 w 462"/>
              <a:gd name="T103" fmla="*/ 464 h 1135"/>
              <a:gd name="T104" fmla="*/ 168 w 462"/>
              <a:gd name="T105" fmla="*/ 335 h 1135"/>
              <a:gd name="T106" fmla="*/ 145 w 462"/>
              <a:gd name="T107" fmla="*/ 204 h 1135"/>
              <a:gd name="T108" fmla="*/ 133 w 462"/>
              <a:gd name="T109" fmla="*/ 68 h 1135"/>
              <a:gd name="T110" fmla="*/ 132 w 462"/>
              <a:gd name="T111" fmla="*/ 0 h 1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62" h="1135">
                <a:moveTo>
                  <a:pt x="132" y="0"/>
                </a:moveTo>
                <a:lnTo>
                  <a:pt x="132" y="7"/>
                </a:lnTo>
                <a:lnTo>
                  <a:pt x="132" y="17"/>
                </a:lnTo>
                <a:lnTo>
                  <a:pt x="132" y="26"/>
                </a:lnTo>
                <a:lnTo>
                  <a:pt x="131" y="35"/>
                </a:lnTo>
                <a:lnTo>
                  <a:pt x="131" y="39"/>
                </a:lnTo>
                <a:lnTo>
                  <a:pt x="131" y="41"/>
                </a:lnTo>
                <a:lnTo>
                  <a:pt x="131" y="53"/>
                </a:lnTo>
                <a:lnTo>
                  <a:pt x="129" y="64"/>
                </a:lnTo>
                <a:lnTo>
                  <a:pt x="125" y="109"/>
                </a:lnTo>
                <a:lnTo>
                  <a:pt x="119" y="153"/>
                </a:lnTo>
                <a:lnTo>
                  <a:pt x="116" y="166"/>
                </a:lnTo>
                <a:lnTo>
                  <a:pt x="114" y="177"/>
                </a:lnTo>
                <a:lnTo>
                  <a:pt x="112" y="182"/>
                </a:lnTo>
                <a:lnTo>
                  <a:pt x="112" y="189"/>
                </a:lnTo>
                <a:lnTo>
                  <a:pt x="110" y="201"/>
                </a:lnTo>
                <a:lnTo>
                  <a:pt x="106" y="214"/>
                </a:lnTo>
                <a:lnTo>
                  <a:pt x="105" y="223"/>
                </a:lnTo>
                <a:lnTo>
                  <a:pt x="102" y="232"/>
                </a:lnTo>
                <a:lnTo>
                  <a:pt x="100" y="242"/>
                </a:lnTo>
                <a:lnTo>
                  <a:pt x="97" y="252"/>
                </a:lnTo>
                <a:lnTo>
                  <a:pt x="94" y="263"/>
                </a:lnTo>
                <a:lnTo>
                  <a:pt x="90" y="273"/>
                </a:lnTo>
                <a:lnTo>
                  <a:pt x="81" y="303"/>
                </a:lnTo>
                <a:lnTo>
                  <a:pt x="71" y="333"/>
                </a:lnTo>
                <a:lnTo>
                  <a:pt x="65" y="348"/>
                </a:lnTo>
                <a:lnTo>
                  <a:pt x="36" y="417"/>
                </a:lnTo>
                <a:lnTo>
                  <a:pt x="0" y="483"/>
                </a:lnTo>
                <a:lnTo>
                  <a:pt x="27" y="573"/>
                </a:lnTo>
                <a:lnTo>
                  <a:pt x="94" y="745"/>
                </a:lnTo>
                <a:lnTo>
                  <a:pt x="177" y="908"/>
                </a:lnTo>
                <a:lnTo>
                  <a:pt x="276" y="1062"/>
                </a:lnTo>
                <a:lnTo>
                  <a:pt x="332" y="1135"/>
                </a:lnTo>
                <a:lnTo>
                  <a:pt x="343" y="1123"/>
                </a:lnTo>
                <a:lnTo>
                  <a:pt x="355" y="1110"/>
                </a:lnTo>
                <a:lnTo>
                  <a:pt x="369" y="1095"/>
                </a:lnTo>
                <a:lnTo>
                  <a:pt x="383" y="1078"/>
                </a:lnTo>
                <a:lnTo>
                  <a:pt x="396" y="1064"/>
                </a:lnTo>
                <a:lnTo>
                  <a:pt x="408" y="1050"/>
                </a:lnTo>
                <a:lnTo>
                  <a:pt x="408" y="1050"/>
                </a:lnTo>
                <a:lnTo>
                  <a:pt x="409" y="1048"/>
                </a:lnTo>
                <a:lnTo>
                  <a:pt x="418" y="1037"/>
                </a:lnTo>
                <a:lnTo>
                  <a:pt x="427" y="1025"/>
                </a:lnTo>
                <a:lnTo>
                  <a:pt x="443" y="1007"/>
                </a:lnTo>
                <a:lnTo>
                  <a:pt x="457" y="989"/>
                </a:lnTo>
                <a:lnTo>
                  <a:pt x="460" y="985"/>
                </a:lnTo>
                <a:lnTo>
                  <a:pt x="462" y="981"/>
                </a:lnTo>
                <a:lnTo>
                  <a:pt x="425" y="929"/>
                </a:lnTo>
                <a:lnTo>
                  <a:pt x="355" y="820"/>
                </a:lnTo>
                <a:lnTo>
                  <a:pt x="295" y="706"/>
                </a:lnTo>
                <a:lnTo>
                  <a:pt x="243" y="587"/>
                </a:lnTo>
                <a:lnTo>
                  <a:pt x="201" y="464"/>
                </a:lnTo>
                <a:lnTo>
                  <a:pt x="168" y="335"/>
                </a:lnTo>
                <a:lnTo>
                  <a:pt x="145" y="204"/>
                </a:lnTo>
                <a:lnTo>
                  <a:pt x="133" y="68"/>
                </a:lnTo>
                <a:lnTo>
                  <a:pt x="132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2D5817B8-6711-437F-8090-097E2CF1D9CC}"/>
              </a:ext>
            </a:extLst>
          </p:cNvPr>
          <p:cNvSpPr>
            <a:spLocks/>
          </p:cNvSpPr>
          <p:nvPr/>
        </p:nvSpPr>
        <p:spPr bwMode="auto">
          <a:xfrm>
            <a:off x="7433819" y="5240266"/>
            <a:ext cx="4169782" cy="571998"/>
          </a:xfrm>
          <a:custGeom>
            <a:avLst/>
            <a:gdLst>
              <a:gd name="connsiteX0" fmla="*/ 0 w 3941813"/>
              <a:gd name="connsiteY0" fmla="*/ 0 h 571998"/>
              <a:gd name="connsiteX1" fmla="*/ 228336 w 3941813"/>
              <a:gd name="connsiteY1" fmla="*/ 0 h 571998"/>
              <a:gd name="connsiteX2" fmla="*/ 228336 w 3941813"/>
              <a:gd name="connsiteY2" fmla="*/ 1035 h 571998"/>
              <a:gd name="connsiteX3" fmla="*/ 228336 w 3941813"/>
              <a:gd name="connsiteY3" fmla="*/ 2070 h 571998"/>
              <a:gd name="connsiteX4" fmla="*/ 228336 w 3941813"/>
              <a:gd name="connsiteY4" fmla="*/ 3450 h 571998"/>
              <a:gd name="connsiteX5" fmla="*/ 228336 w 3941813"/>
              <a:gd name="connsiteY5" fmla="*/ 4485 h 571998"/>
              <a:gd name="connsiteX6" fmla="*/ 228336 w 3941813"/>
              <a:gd name="connsiteY6" fmla="*/ 6555 h 571998"/>
              <a:gd name="connsiteX7" fmla="*/ 228336 w 3941813"/>
              <a:gd name="connsiteY7" fmla="*/ 8625 h 571998"/>
              <a:gd name="connsiteX8" fmla="*/ 228336 w 3941813"/>
              <a:gd name="connsiteY8" fmla="*/ 13110 h 571998"/>
              <a:gd name="connsiteX9" fmla="*/ 228681 w 3941813"/>
              <a:gd name="connsiteY9" fmla="*/ 17595 h 571998"/>
              <a:gd name="connsiteX10" fmla="*/ 228681 w 3941813"/>
              <a:gd name="connsiteY10" fmla="*/ 21045 h 571998"/>
              <a:gd name="connsiteX11" fmla="*/ 229372 w 3941813"/>
              <a:gd name="connsiteY11" fmla="*/ 24495 h 571998"/>
              <a:gd name="connsiteX12" fmla="*/ 229561 w 3941813"/>
              <a:gd name="connsiteY12" fmla="*/ 29949 h 571998"/>
              <a:gd name="connsiteX13" fmla="*/ 230860 w 3941813"/>
              <a:gd name="connsiteY13" fmla="*/ 43059 h 571998"/>
              <a:gd name="connsiteX14" fmla="*/ 231099 w 3941813"/>
              <a:gd name="connsiteY14" fmla="*/ 44849 h 571998"/>
              <a:gd name="connsiteX15" fmla="*/ 231445 w 3941813"/>
              <a:gd name="connsiteY15" fmla="*/ 47954 h 571998"/>
              <a:gd name="connsiteX16" fmla="*/ 231790 w 3941813"/>
              <a:gd name="connsiteY16" fmla="*/ 51059 h 571998"/>
              <a:gd name="connsiteX17" fmla="*/ 232439 w 3941813"/>
              <a:gd name="connsiteY17" fmla="*/ 55431 h 571998"/>
              <a:gd name="connsiteX18" fmla="*/ 237460 w 3941813"/>
              <a:gd name="connsiteY18" fmla="*/ 78594 h 571998"/>
              <a:gd name="connsiteX19" fmla="*/ 239935 w 3941813"/>
              <a:gd name="connsiteY19" fmla="*/ 88754 h 571998"/>
              <a:gd name="connsiteX20" fmla="*/ 249062 w 3941813"/>
              <a:gd name="connsiteY20" fmla="*/ 117988 h 571998"/>
              <a:gd name="connsiteX21" fmla="*/ 258766 w 3941813"/>
              <a:gd name="connsiteY21" fmla="*/ 141560 h 571998"/>
              <a:gd name="connsiteX22" fmla="*/ 260462 w 3941813"/>
              <a:gd name="connsiteY22" fmla="*/ 145242 h 571998"/>
              <a:gd name="connsiteX23" fmla="*/ 261844 w 3941813"/>
              <a:gd name="connsiteY23" fmla="*/ 148347 h 571998"/>
              <a:gd name="connsiteX24" fmla="*/ 263571 w 3941813"/>
              <a:gd name="connsiteY24" fmla="*/ 152142 h 571998"/>
              <a:gd name="connsiteX25" fmla="*/ 265643 w 3941813"/>
              <a:gd name="connsiteY25" fmla="*/ 155592 h 571998"/>
              <a:gd name="connsiteX26" fmla="*/ 267371 w 3941813"/>
              <a:gd name="connsiteY26" fmla="*/ 158697 h 571998"/>
              <a:gd name="connsiteX27" fmla="*/ 269060 w 3941813"/>
              <a:gd name="connsiteY27" fmla="*/ 162072 h 571998"/>
              <a:gd name="connsiteX28" fmla="*/ 276558 w 3941813"/>
              <a:gd name="connsiteY28" fmla="*/ 175613 h 571998"/>
              <a:gd name="connsiteX29" fmla="*/ 277043 w 3941813"/>
              <a:gd name="connsiteY29" fmla="*/ 176291 h 571998"/>
              <a:gd name="connsiteX30" fmla="*/ 278368 w 3941813"/>
              <a:gd name="connsiteY30" fmla="*/ 178791 h 571998"/>
              <a:gd name="connsiteX31" fmla="*/ 295536 w 3941813"/>
              <a:gd name="connsiteY31" fmla="*/ 204348 h 571998"/>
              <a:gd name="connsiteX32" fmla="*/ 296042 w 3941813"/>
              <a:gd name="connsiteY32" fmla="*/ 204926 h 571998"/>
              <a:gd name="connsiteX33" fmla="*/ 298303 w 3941813"/>
              <a:gd name="connsiteY33" fmla="*/ 207936 h 571998"/>
              <a:gd name="connsiteX34" fmla="*/ 316635 w 3941813"/>
              <a:gd name="connsiteY34" fmla="*/ 230146 h 571998"/>
              <a:gd name="connsiteX35" fmla="*/ 318158 w 3941813"/>
              <a:gd name="connsiteY35" fmla="*/ 231823 h 571998"/>
              <a:gd name="connsiteX36" fmla="*/ 341295 w 3941813"/>
              <a:gd name="connsiteY36" fmla="*/ 254260 h 571998"/>
              <a:gd name="connsiteX37" fmla="*/ 364855 w 3941813"/>
              <a:gd name="connsiteY37" fmla="*/ 274566 h 571998"/>
              <a:gd name="connsiteX38" fmla="*/ 383255 w 3941813"/>
              <a:gd name="connsiteY38" fmla="*/ 287072 h 571998"/>
              <a:gd name="connsiteX39" fmla="*/ 390494 w 3941813"/>
              <a:gd name="connsiteY39" fmla="*/ 291862 h 571998"/>
              <a:gd name="connsiteX40" fmla="*/ 396550 w 3941813"/>
              <a:gd name="connsiteY40" fmla="*/ 295622 h 571998"/>
              <a:gd name="connsiteX41" fmla="*/ 409034 w 3941813"/>
              <a:gd name="connsiteY41" fmla="*/ 302598 h 571998"/>
              <a:gd name="connsiteX42" fmla="*/ 419364 w 3941813"/>
              <a:gd name="connsiteY42" fmla="*/ 308079 h 571998"/>
              <a:gd name="connsiteX43" fmla="*/ 431109 w 3941813"/>
              <a:gd name="connsiteY43" fmla="*/ 313598 h 571998"/>
              <a:gd name="connsiteX44" fmla="*/ 433413 w 3941813"/>
              <a:gd name="connsiteY44" fmla="*/ 314749 h 571998"/>
              <a:gd name="connsiteX45" fmla="*/ 445124 w 3941813"/>
              <a:gd name="connsiteY45" fmla="*/ 319611 h 571998"/>
              <a:gd name="connsiteX46" fmla="*/ 450799 w 3941813"/>
              <a:gd name="connsiteY46" fmla="*/ 321878 h 571998"/>
              <a:gd name="connsiteX47" fmla="*/ 462312 w 3941813"/>
              <a:gd name="connsiteY47" fmla="*/ 325820 h 571998"/>
              <a:gd name="connsiteX48" fmla="*/ 480775 w 3941813"/>
              <a:gd name="connsiteY48" fmla="*/ 331449 h 571998"/>
              <a:gd name="connsiteX49" fmla="*/ 490525 w 3941813"/>
              <a:gd name="connsiteY49" fmla="*/ 333953 h 571998"/>
              <a:gd name="connsiteX50" fmla="*/ 499752 w 3941813"/>
              <a:gd name="connsiteY50" fmla="*/ 335946 h 571998"/>
              <a:gd name="connsiteX51" fmla="*/ 520232 w 3941813"/>
              <a:gd name="connsiteY51" fmla="*/ 340163 h 571998"/>
              <a:gd name="connsiteX52" fmla="*/ 554124 w 3941813"/>
              <a:gd name="connsiteY52" fmla="*/ 343209 h 571998"/>
              <a:gd name="connsiteX53" fmla="*/ 555122 w 3941813"/>
              <a:gd name="connsiteY53" fmla="*/ 343268 h 571998"/>
              <a:gd name="connsiteX54" fmla="*/ 555467 w 3941813"/>
              <a:gd name="connsiteY54" fmla="*/ 343294 h 571998"/>
              <a:gd name="connsiteX55" fmla="*/ 572739 w 3941813"/>
              <a:gd name="connsiteY55" fmla="*/ 343958 h 571998"/>
              <a:gd name="connsiteX56" fmla="*/ 3862707 w 3941813"/>
              <a:gd name="connsiteY56" fmla="*/ 343958 h 571998"/>
              <a:gd name="connsiteX57" fmla="*/ 3941813 w 3941813"/>
              <a:gd name="connsiteY57" fmla="*/ 343958 h 571998"/>
              <a:gd name="connsiteX58" fmla="*/ 3941813 w 3941813"/>
              <a:gd name="connsiteY58" fmla="*/ 388462 h 571998"/>
              <a:gd name="connsiteX59" fmla="*/ 3940777 w 3941813"/>
              <a:gd name="connsiteY59" fmla="*/ 407437 h 571998"/>
              <a:gd name="connsiteX60" fmla="*/ 3933868 w 3941813"/>
              <a:gd name="connsiteY60" fmla="*/ 442971 h 571998"/>
              <a:gd name="connsiteX61" fmla="*/ 3920050 w 3941813"/>
              <a:gd name="connsiteY61" fmla="*/ 476090 h 571998"/>
              <a:gd name="connsiteX62" fmla="*/ 3900015 w 3941813"/>
              <a:gd name="connsiteY62" fmla="*/ 505415 h 571998"/>
              <a:gd name="connsiteX63" fmla="*/ 3875143 w 3941813"/>
              <a:gd name="connsiteY63" fmla="*/ 530254 h 571998"/>
              <a:gd name="connsiteX64" fmla="*/ 3846126 w 3941813"/>
              <a:gd name="connsiteY64" fmla="*/ 549919 h 571998"/>
              <a:gd name="connsiteX65" fmla="*/ 3812964 w 3941813"/>
              <a:gd name="connsiteY65" fmla="*/ 563718 h 571998"/>
              <a:gd name="connsiteX66" fmla="*/ 3777038 w 3941813"/>
              <a:gd name="connsiteY66" fmla="*/ 570963 h 571998"/>
              <a:gd name="connsiteX67" fmla="*/ 3758385 w 3941813"/>
              <a:gd name="connsiteY67" fmla="*/ 571998 h 571998"/>
              <a:gd name="connsiteX68" fmla="*/ 572739 w 3941813"/>
              <a:gd name="connsiteY68" fmla="*/ 571998 h 571998"/>
              <a:gd name="connsiteX69" fmla="*/ 543032 w 3941813"/>
              <a:gd name="connsiteY69" fmla="*/ 571308 h 571998"/>
              <a:gd name="connsiteX70" fmla="*/ 485343 w 3941813"/>
              <a:gd name="connsiteY70" fmla="*/ 565788 h 571998"/>
              <a:gd name="connsiteX71" fmla="*/ 429382 w 3941813"/>
              <a:gd name="connsiteY71" fmla="*/ 554059 h 571998"/>
              <a:gd name="connsiteX72" fmla="*/ 375493 w 3941813"/>
              <a:gd name="connsiteY72" fmla="*/ 537499 h 571998"/>
              <a:gd name="connsiteX73" fmla="*/ 324023 w 3941813"/>
              <a:gd name="connsiteY73" fmla="*/ 515419 h 571998"/>
              <a:gd name="connsiteX74" fmla="*/ 275661 w 3941813"/>
              <a:gd name="connsiteY74" fmla="*/ 489200 h 571998"/>
              <a:gd name="connsiteX75" fmla="*/ 229718 w 3941813"/>
              <a:gd name="connsiteY75" fmla="*/ 458495 h 571998"/>
              <a:gd name="connsiteX76" fmla="*/ 187574 w 3941813"/>
              <a:gd name="connsiteY76" fmla="*/ 423306 h 571998"/>
              <a:gd name="connsiteX77" fmla="*/ 148539 w 3941813"/>
              <a:gd name="connsiteY77" fmla="*/ 384667 h 571998"/>
              <a:gd name="connsiteX78" fmla="*/ 113650 w 3941813"/>
              <a:gd name="connsiteY78" fmla="*/ 342233 h 571998"/>
              <a:gd name="connsiteX79" fmla="*/ 82906 w 3941813"/>
              <a:gd name="connsiteY79" fmla="*/ 296349 h 571998"/>
              <a:gd name="connsiteX80" fmla="*/ 56307 w 3941813"/>
              <a:gd name="connsiteY80" fmla="*/ 248050 h 571998"/>
              <a:gd name="connsiteX81" fmla="*/ 34544 w 3941813"/>
              <a:gd name="connsiteY81" fmla="*/ 196646 h 571998"/>
              <a:gd name="connsiteX82" fmla="*/ 17963 w 3941813"/>
              <a:gd name="connsiteY82" fmla="*/ 143172 h 571998"/>
              <a:gd name="connsiteX83" fmla="*/ 6218 w 3941813"/>
              <a:gd name="connsiteY83" fmla="*/ 87283 h 571998"/>
              <a:gd name="connsiteX84" fmla="*/ 346 w 3941813"/>
              <a:gd name="connsiteY84" fmla="*/ 29669 h 57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941813" h="571998">
                <a:moveTo>
                  <a:pt x="0" y="0"/>
                </a:moveTo>
                <a:lnTo>
                  <a:pt x="228336" y="0"/>
                </a:lnTo>
                <a:lnTo>
                  <a:pt x="228336" y="1035"/>
                </a:lnTo>
                <a:lnTo>
                  <a:pt x="228336" y="2070"/>
                </a:lnTo>
                <a:lnTo>
                  <a:pt x="228336" y="3450"/>
                </a:lnTo>
                <a:lnTo>
                  <a:pt x="228336" y="4485"/>
                </a:lnTo>
                <a:lnTo>
                  <a:pt x="228336" y="6555"/>
                </a:lnTo>
                <a:lnTo>
                  <a:pt x="228336" y="8625"/>
                </a:lnTo>
                <a:lnTo>
                  <a:pt x="228336" y="13110"/>
                </a:lnTo>
                <a:lnTo>
                  <a:pt x="228681" y="17595"/>
                </a:lnTo>
                <a:lnTo>
                  <a:pt x="228681" y="21045"/>
                </a:lnTo>
                <a:lnTo>
                  <a:pt x="229372" y="24495"/>
                </a:lnTo>
                <a:lnTo>
                  <a:pt x="229561" y="29949"/>
                </a:lnTo>
                <a:lnTo>
                  <a:pt x="230860" y="43059"/>
                </a:lnTo>
                <a:lnTo>
                  <a:pt x="231099" y="44849"/>
                </a:lnTo>
                <a:lnTo>
                  <a:pt x="231445" y="47954"/>
                </a:lnTo>
                <a:lnTo>
                  <a:pt x="231790" y="51059"/>
                </a:lnTo>
                <a:lnTo>
                  <a:pt x="232439" y="55431"/>
                </a:lnTo>
                <a:lnTo>
                  <a:pt x="237460" y="78594"/>
                </a:lnTo>
                <a:lnTo>
                  <a:pt x="239935" y="88754"/>
                </a:lnTo>
                <a:lnTo>
                  <a:pt x="249062" y="117988"/>
                </a:lnTo>
                <a:lnTo>
                  <a:pt x="258766" y="141560"/>
                </a:lnTo>
                <a:lnTo>
                  <a:pt x="260462" y="145242"/>
                </a:lnTo>
                <a:lnTo>
                  <a:pt x="261844" y="148347"/>
                </a:lnTo>
                <a:lnTo>
                  <a:pt x="263571" y="152142"/>
                </a:lnTo>
                <a:lnTo>
                  <a:pt x="265643" y="155592"/>
                </a:lnTo>
                <a:lnTo>
                  <a:pt x="267371" y="158697"/>
                </a:lnTo>
                <a:lnTo>
                  <a:pt x="269060" y="162072"/>
                </a:lnTo>
                <a:lnTo>
                  <a:pt x="276558" y="175613"/>
                </a:lnTo>
                <a:lnTo>
                  <a:pt x="277043" y="176291"/>
                </a:lnTo>
                <a:lnTo>
                  <a:pt x="278368" y="178791"/>
                </a:lnTo>
                <a:lnTo>
                  <a:pt x="295536" y="204348"/>
                </a:lnTo>
                <a:lnTo>
                  <a:pt x="296042" y="204926"/>
                </a:lnTo>
                <a:lnTo>
                  <a:pt x="298303" y="207936"/>
                </a:lnTo>
                <a:lnTo>
                  <a:pt x="316635" y="230146"/>
                </a:lnTo>
                <a:lnTo>
                  <a:pt x="318158" y="231823"/>
                </a:lnTo>
                <a:lnTo>
                  <a:pt x="341295" y="254260"/>
                </a:lnTo>
                <a:lnTo>
                  <a:pt x="364855" y="274566"/>
                </a:lnTo>
                <a:lnTo>
                  <a:pt x="383255" y="287072"/>
                </a:lnTo>
                <a:lnTo>
                  <a:pt x="390494" y="291862"/>
                </a:lnTo>
                <a:lnTo>
                  <a:pt x="396550" y="295622"/>
                </a:lnTo>
                <a:lnTo>
                  <a:pt x="409034" y="302598"/>
                </a:lnTo>
                <a:lnTo>
                  <a:pt x="419364" y="308079"/>
                </a:lnTo>
                <a:lnTo>
                  <a:pt x="431109" y="313598"/>
                </a:lnTo>
                <a:lnTo>
                  <a:pt x="433413" y="314749"/>
                </a:lnTo>
                <a:lnTo>
                  <a:pt x="445124" y="319611"/>
                </a:lnTo>
                <a:lnTo>
                  <a:pt x="450799" y="321878"/>
                </a:lnTo>
                <a:lnTo>
                  <a:pt x="462312" y="325820"/>
                </a:lnTo>
                <a:lnTo>
                  <a:pt x="480775" y="331449"/>
                </a:lnTo>
                <a:lnTo>
                  <a:pt x="490525" y="333953"/>
                </a:lnTo>
                <a:lnTo>
                  <a:pt x="499752" y="335946"/>
                </a:lnTo>
                <a:lnTo>
                  <a:pt x="520232" y="340163"/>
                </a:lnTo>
                <a:lnTo>
                  <a:pt x="554124" y="343209"/>
                </a:lnTo>
                <a:lnTo>
                  <a:pt x="555122" y="343268"/>
                </a:lnTo>
                <a:lnTo>
                  <a:pt x="555467" y="343294"/>
                </a:lnTo>
                <a:lnTo>
                  <a:pt x="572739" y="343958"/>
                </a:lnTo>
                <a:lnTo>
                  <a:pt x="3862707" y="343958"/>
                </a:lnTo>
                <a:lnTo>
                  <a:pt x="3941813" y="343958"/>
                </a:lnTo>
                <a:lnTo>
                  <a:pt x="3941813" y="388462"/>
                </a:lnTo>
                <a:lnTo>
                  <a:pt x="3940777" y="407437"/>
                </a:lnTo>
                <a:lnTo>
                  <a:pt x="3933868" y="442971"/>
                </a:lnTo>
                <a:lnTo>
                  <a:pt x="3920050" y="476090"/>
                </a:lnTo>
                <a:lnTo>
                  <a:pt x="3900015" y="505415"/>
                </a:lnTo>
                <a:lnTo>
                  <a:pt x="3875143" y="530254"/>
                </a:lnTo>
                <a:lnTo>
                  <a:pt x="3846126" y="549919"/>
                </a:lnTo>
                <a:lnTo>
                  <a:pt x="3812964" y="563718"/>
                </a:lnTo>
                <a:lnTo>
                  <a:pt x="3777038" y="570963"/>
                </a:lnTo>
                <a:lnTo>
                  <a:pt x="3758385" y="571998"/>
                </a:lnTo>
                <a:lnTo>
                  <a:pt x="572739" y="571998"/>
                </a:lnTo>
                <a:lnTo>
                  <a:pt x="543032" y="571308"/>
                </a:lnTo>
                <a:lnTo>
                  <a:pt x="485343" y="565788"/>
                </a:lnTo>
                <a:lnTo>
                  <a:pt x="429382" y="554059"/>
                </a:lnTo>
                <a:lnTo>
                  <a:pt x="375493" y="537499"/>
                </a:lnTo>
                <a:lnTo>
                  <a:pt x="324023" y="515419"/>
                </a:lnTo>
                <a:lnTo>
                  <a:pt x="275661" y="489200"/>
                </a:lnTo>
                <a:lnTo>
                  <a:pt x="229718" y="458495"/>
                </a:lnTo>
                <a:lnTo>
                  <a:pt x="187574" y="423306"/>
                </a:lnTo>
                <a:lnTo>
                  <a:pt x="148539" y="384667"/>
                </a:lnTo>
                <a:lnTo>
                  <a:pt x="113650" y="342233"/>
                </a:lnTo>
                <a:lnTo>
                  <a:pt x="82906" y="296349"/>
                </a:lnTo>
                <a:lnTo>
                  <a:pt x="56307" y="248050"/>
                </a:lnTo>
                <a:lnTo>
                  <a:pt x="34544" y="196646"/>
                </a:lnTo>
                <a:lnTo>
                  <a:pt x="17963" y="143172"/>
                </a:lnTo>
                <a:lnTo>
                  <a:pt x="6218" y="87283"/>
                </a:lnTo>
                <a:lnTo>
                  <a:pt x="346" y="2966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35" name="Freeform 585">
            <a:extLst>
              <a:ext uri="{FF2B5EF4-FFF2-40B4-BE49-F238E27FC236}">
                <a16:creationId xmlns:a16="http://schemas.microsoft.com/office/drawing/2014/main" id="{18D43308-2F38-45C9-8BA9-AA28F8F5CA6C}"/>
              </a:ext>
            </a:extLst>
          </p:cNvPr>
          <p:cNvSpPr>
            <a:spLocks/>
          </p:cNvSpPr>
          <p:nvPr/>
        </p:nvSpPr>
        <p:spPr bwMode="auto">
          <a:xfrm>
            <a:off x="6744381" y="4894857"/>
            <a:ext cx="689438" cy="68943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1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9027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76" grpId="0" animBg="1"/>
      <p:bldP spid="102" grpId="0" animBg="1"/>
      <p:bldP spid="105" grpId="0" animBg="1"/>
      <p:bldP spid="111" grpId="0" animBg="1"/>
      <p:bldP spid="114" grpId="0" animBg="1"/>
      <p:bldP spid="177" grpId="0" animBg="1"/>
      <p:bldP spid="181" grpId="0" animBg="1"/>
      <p:bldP spid="141" grpId="0" animBg="1"/>
      <p:bldP spid="144" grpId="0" animBg="1"/>
      <p:bldP spid="133" grpId="0" animBg="1"/>
      <p:bldP spid="136" grpId="0" animBg="1"/>
      <p:bldP spid="103" grpId="0" animBg="1"/>
      <p:bldP spid="106" grpId="0"/>
      <p:bldP spid="107" grpId="0" animBg="1"/>
      <p:bldP spid="108" grpId="0" animBg="1"/>
      <p:bldP spid="109" grpId="0" animBg="1"/>
      <p:bldP spid="104" grpId="0" animBg="1"/>
      <p:bldP spid="53" grpId="0" animBg="1"/>
      <p:bldP spid="77" grpId="0"/>
      <p:bldP spid="78" grpId="0" animBg="1"/>
      <p:bldP spid="79" grpId="0" animBg="1"/>
      <p:bldP spid="98" grpId="0" animBg="1"/>
      <p:bldP spid="75" grpId="0" animBg="1"/>
      <p:bldP spid="178" grpId="0" animBg="1"/>
      <p:bldP spid="190" grpId="0"/>
      <p:bldP spid="191" grpId="0" animBg="1"/>
      <p:bldP spid="192" grpId="0" animBg="1"/>
      <p:bldP spid="193" grpId="0" animBg="1"/>
      <p:bldP spid="180" grpId="0" animBg="1"/>
      <p:bldP spid="142" grpId="0" animBg="1"/>
      <p:bldP spid="145" grpId="0"/>
      <p:bldP spid="158" grpId="0" animBg="1"/>
      <p:bldP spid="159" grpId="0" animBg="1"/>
      <p:bldP spid="160" grpId="0" animBg="1"/>
      <p:bldP spid="143" grpId="0" animBg="1"/>
      <p:bldP spid="112" grpId="0" animBg="1"/>
      <p:bldP spid="115" grpId="0"/>
      <p:bldP spid="116" grpId="0" animBg="1"/>
      <p:bldP spid="117" grpId="0" animBg="1"/>
      <p:bldP spid="118" grpId="0" animBg="1"/>
      <p:bldP spid="113" grpId="0" animBg="1"/>
      <p:bldP spid="134" grpId="0" animBg="1"/>
      <p:bldP spid="137" grpId="0"/>
      <p:bldP spid="138" grpId="0" animBg="1"/>
      <p:bldP spid="139" grpId="0" animBg="1"/>
      <p:bldP spid="140" grpId="0" animBg="1"/>
      <p:bldP spid="1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AutoShape 4"/>
          <p:cNvSpPr>
            <a:spLocks noChangeArrowheads="1"/>
          </p:cNvSpPr>
          <p:nvPr/>
        </p:nvSpPr>
        <p:spPr bwMode="invGray">
          <a:xfrm>
            <a:off x="2109010" y="1600200"/>
            <a:ext cx="6752303" cy="4495800"/>
          </a:xfrm>
          <a:prstGeom prst="rightArrow">
            <a:avLst>
              <a:gd name="adj1" fmla="val 86065"/>
              <a:gd name="adj2" fmla="val 31780"/>
            </a:avLst>
          </a:prstGeom>
          <a:gradFill rotWithShape="1">
            <a:gsLst>
              <a:gs pos="0">
                <a:srgbClr val="000066">
                  <a:alpha val="50000"/>
                </a:srgbClr>
              </a:gs>
              <a:gs pos="100000">
                <a:srgbClr val="0066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tr-TR"/>
          </a:p>
        </p:txBody>
      </p:sp>
      <p:sp>
        <p:nvSpPr>
          <p:cNvPr id="83973" name="AutoShape 5"/>
          <p:cNvSpPr>
            <a:spLocks noChangeArrowheads="1"/>
          </p:cNvSpPr>
          <p:nvPr/>
        </p:nvSpPr>
        <p:spPr bwMode="blackWhite">
          <a:xfrm>
            <a:off x="2718086" y="2133600"/>
            <a:ext cx="4771627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D85E28">
                  <a:gamma/>
                  <a:shade val="46275"/>
                  <a:invGamma/>
                </a:srgbClr>
              </a:gs>
              <a:gs pos="50000">
                <a:srgbClr val="D85E28"/>
              </a:gs>
              <a:gs pos="100000">
                <a:srgbClr val="D85E28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tr-TR" altLang="tr-TR" b="1" dirty="0" smtClean="0">
                <a:solidFill>
                  <a:srgbClr val="FFFFFF"/>
                </a:solidFill>
              </a:rPr>
              <a:t>DENETİM TESTLERİNİN GERÇEKLEŞMESİ</a:t>
            </a:r>
            <a:endParaRPr lang="en-US" altLang="tr-TR" b="1" dirty="0">
              <a:solidFill>
                <a:srgbClr val="FFFFFF"/>
              </a:solidFill>
            </a:endParaRPr>
          </a:p>
        </p:txBody>
      </p:sp>
      <p:sp>
        <p:nvSpPr>
          <p:cNvPr id="83974" name="AutoShape 6"/>
          <p:cNvSpPr>
            <a:spLocks noChangeArrowheads="1"/>
          </p:cNvSpPr>
          <p:nvPr/>
        </p:nvSpPr>
        <p:spPr bwMode="blackWhite">
          <a:xfrm>
            <a:off x="2718086" y="3276600"/>
            <a:ext cx="4771627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699D5F">
                  <a:gamma/>
                  <a:shade val="46275"/>
                  <a:invGamma/>
                </a:srgbClr>
              </a:gs>
              <a:gs pos="50000">
                <a:srgbClr val="699D5F"/>
              </a:gs>
              <a:gs pos="100000">
                <a:srgbClr val="699D5F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tr-TR" altLang="tr-TR" b="1" dirty="0" smtClean="0">
                <a:solidFill>
                  <a:srgbClr val="FFFFFF"/>
                </a:solidFill>
              </a:rPr>
              <a:t>TEST SONUÇLARININ DEĞERLENDİRİLMESİ </a:t>
            </a:r>
          </a:p>
          <a:p>
            <a:r>
              <a:rPr lang="tr-TR" altLang="tr-TR" b="1" dirty="0" smtClean="0">
                <a:solidFill>
                  <a:srgbClr val="FFFFFF"/>
                </a:solidFill>
              </a:rPr>
              <a:t>VE  DENETİM BULGULARININ OLUŞTUULMASI</a:t>
            </a:r>
            <a:endParaRPr lang="en-US" altLang="tr-TR" b="1" dirty="0">
              <a:solidFill>
                <a:srgbClr val="FFFFFF"/>
              </a:solidFill>
            </a:endParaRPr>
          </a:p>
        </p:txBody>
      </p:sp>
      <p:sp>
        <p:nvSpPr>
          <p:cNvPr id="83975" name="AutoShape 7"/>
          <p:cNvSpPr>
            <a:spLocks noChangeArrowheads="1"/>
          </p:cNvSpPr>
          <p:nvPr/>
        </p:nvSpPr>
        <p:spPr bwMode="blackWhite">
          <a:xfrm>
            <a:off x="2718086" y="4419600"/>
            <a:ext cx="4771627" cy="9906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55A2D7">
                  <a:gamma/>
                  <a:shade val="46275"/>
                  <a:invGamma/>
                </a:srgbClr>
              </a:gs>
              <a:gs pos="50000">
                <a:srgbClr val="55A2D7"/>
              </a:gs>
              <a:gs pos="100000">
                <a:srgbClr val="55A2D7">
                  <a:gamma/>
                  <a:shade val="46275"/>
                  <a:invGamma/>
                </a:srgbClr>
              </a:gs>
            </a:gsLst>
            <a:lin ang="27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r>
              <a:rPr lang="tr-TR" altLang="tr-TR" b="1" dirty="0" smtClean="0">
                <a:solidFill>
                  <a:srgbClr val="FFFFFF"/>
                </a:solidFill>
              </a:rPr>
              <a:t>DENETİM BULGULARININ GÖZDEN GEÇİRİLMESİ</a:t>
            </a:r>
          </a:p>
          <a:p>
            <a:r>
              <a:rPr lang="tr-TR" altLang="tr-TR" b="1" dirty="0" smtClean="0">
                <a:solidFill>
                  <a:srgbClr val="FFFFFF"/>
                </a:solidFill>
              </a:rPr>
              <a:t>VE ONAYLANMASI</a:t>
            </a:r>
            <a:endParaRPr lang="en-US" altLang="tr-TR" b="1" dirty="0">
              <a:solidFill>
                <a:srgbClr val="FFFFFF"/>
              </a:solidFill>
            </a:endParaRPr>
          </a:p>
        </p:txBody>
      </p:sp>
      <p:sp>
        <p:nvSpPr>
          <p:cNvPr id="83976" name="AutoShape 8"/>
          <p:cNvSpPr>
            <a:spLocks noChangeArrowheads="1"/>
          </p:cNvSpPr>
          <p:nvPr/>
        </p:nvSpPr>
        <p:spPr bwMode="gray">
          <a:xfrm>
            <a:off x="8937513" y="2209800"/>
            <a:ext cx="2819400" cy="3200400"/>
          </a:xfrm>
          <a:prstGeom prst="roundRect">
            <a:avLst>
              <a:gd name="adj" fmla="val 9106"/>
            </a:avLst>
          </a:prstGeom>
          <a:gradFill rotWithShape="1">
            <a:gsLst>
              <a:gs pos="0">
                <a:srgbClr val="CCFFFF"/>
              </a:gs>
              <a:gs pos="100000">
                <a:srgbClr val="CCFFFF">
                  <a:gamma/>
                  <a:tint val="0"/>
                  <a:invGamma/>
                </a:srgbClr>
              </a:gs>
            </a:gsLst>
            <a:lin ang="5400000" scaled="1"/>
          </a:gradFill>
          <a:ln>
            <a:noFill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tr-TR" altLang="tr-TR" sz="2400" b="1" dirty="0" smtClean="0">
                <a:solidFill>
                  <a:srgbClr val="000000"/>
                </a:solidFill>
              </a:rPr>
              <a:t>SAHA ÇALIŞMASI</a:t>
            </a:r>
            <a:endParaRPr lang="en-US" altLang="tr-TR" dirty="0">
              <a:solidFill>
                <a:srgbClr val="000000"/>
              </a:solidFill>
            </a:endParaRPr>
          </a:p>
        </p:txBody>
      </p:sp>
      <p:pic>
        <p:nvPicPr>
          <p:cNvPr id="9" name="Picture 7" descr="num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412" y="2403976"/>
            <a:ext cx="332880" cy="61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num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39" y="3505200"/>
            <a:ext cx="364958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num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067" y="4648200"/>
            <a:ext cx="369637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AA508E1D-9FF6-4187-BB5F-DA7BD5A0D9A8}"/>
              </a:ext>
            </a:extLst>
          </p:cNvPr>
          <p:cNvSpPr/>
          <p:nvPr/>
        </p:nvSpPr>
        <p:spPr>
          <a:xfrm>
            <a:off x="2609339" y="3484844"/>
            <a:ext cx="1122012" cy="473610"/>
          </a:xfrm>
          <a:custGeom>
            <a:avLst/>
            <a:gdLst>
              <a:gd name="connsiteX0" fmla="*/ 0 w 1122012"/>
              <a:gd name="connsiteY0" fmla="*/ 0 h 473610"/>
              <a:gd name="connsiteX1" fmla="*/ 4 w 1122012"/>
              <a:gd name="connsiteY1" fmla="*/ 0 h 473610"/>
              <a:gd name="connsiteX2" fmla="*/ 158074 w 1122012"/>
              <a:gd name="connsiteY2" fmla="*/ 157870 h 473610"/>
              <a:gd name="connsiteX3" fmla="*/ 518035 w 1122012"/>
              <a:gd name="connsiteY3" fmla="*/ 157870 h 473610"/>
              <a:gd name="connsiteX4" fmla="*/ 873590 w 1122012"/>
              <a:gd name="connsiteY4" fmla="*/ 157870 h 473610"/>
              <a:gd name="connsiteX5" fmla="*/ 963942 w 1122012"/>
              <a:gd name="connsiteY5" fmla="*/ 157870 h 473610"/>
              <a:gd name="connsiteX6" fmla="*/ 1122012 w 1122012"/>
              <a:gd name="connsiteY6" fmla="*/ 315740 h 473610"/>
              <a:gd name="connsiteX7" fmla="*/ 963942 w 1122012"/>
              <a:gd name="connsiteY7" fmla="*/ 473610 h 473610"/>
              <a:gd name="connsiteX8" fmla="*/ 3 w 1122012"/>
              <a:gd name="connsiteY8" fmla="*/ 473610 h 473610"/>
              <a:gd name="connsiteX9" fmla="*/ 3 w 1122012"/>
              <a:gd name="connsiteY9" fmla="*/ 315740 h 473610"/>
              <a:gd name="connsiteX10" fmla="*/ 0 w 1122012"/>
              <a:gd name="connsiteY10" fmla="*/ 315740 h 47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22012" h="473610">
                <a:moveTo>
                  <a:pt x="0" y="0"/>
                </a:moveTo>
                <a:lnTo>
                  <a:pt x="4" y="0"/>
                </a:lnTo>
                <a:cubicBezTo>
                  <a:pt x="4" y="87189"/>
                  <a:pt x="70774" y="157870"/>
                  <a:pt x="158074" y="157870"/>
                </a:cubicBezTo>
                <a:lnTo>
                  <a:pt x="518035" y="157870"/>
                </a:lnTo>
                <a:lnTo>
                  <a:pt x="873590" y="157870"/>
                </a:lnTo>
                <a:lnTo>
                  <a:pt x="963942" y="157870"/>
                </a:lnTo>
                <a:cubicBezTo>
                  <a:pt x="1051242" y="157870"/>
                  <a:pt x="1122012" y="228551"/>
                  <a:pt x="1122012" y="315740"/>
                </a:cubicBezTo>
                <a:cubicBezTo>
                  <a:pt x="1122012" y="402929"/>
                  <a:pt x="1051242" y="473610"/>
                  <a:pt x="963942" y="473610"/>
                </a:cubicBezTo>
                <a:lnTo>
                  <a:pt x="3" y="473610"/>
                </a:lnTo>
                <a:lnTo>
                  <a:pt x="3" y="315740"/>
                </a:lnTo>
                <a:lnTo>
                  <a:pt x="0" y="31574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</a:schemeClr>
              </a:gs>
              <a:gs pos="42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487DA47B-279C-4DA8-A5D4-38CBDC6FFF1F}"/>
              </a:ext>
            </a:extLst>
          </p:cNvPr>
          <p:cNvSpPr/>
          <p:nvPr/>
        </p:nvSpPr>
        <p:spPr>
          <a:xfrm flipH="1">
            <a:off x="2609343" y="3169104"/>
            <a:ext cx="2779777" cy="1879095"/>
          </a:xfrm>
          <a:custGeom>
            <a:avLst/>
            <a:gdLst>
              <a:gd name="connsiteX0" fmla="*/ 4 w 2779777"/>
              <a:gd name="connsiteY0" fmla="*/ 541 h 1879095"/>
              <a:gd name="connsiteX1" fmla="*/ 4 w 2779777"/>
              <a:gd name="connsiteY1" fmla="*/ 157870 h 1879095"/>
              <a:gd name="connsiteX2" fmla="*/ 3 w 2779777"/>
              <a:gd name="connsiteY2" fmla="*/ 157870 h 1879095"/>
              <a:gd name="connsiteX3" fmla="*/ 3 w 2779777"/>
              <a:gd name="connsiteY3" fmla="*/ 473610 h 1879095"/>
              <a:gd name="connsiteX4" fmla="*/ 1657768 w 2779777"/>
              <a:gd name="connsiteY4" fmla="*/ 473610 h 1879095"/>
              <a:gd name="connsiteX5" fmla="*/ 1657768 w 2779777"/>
              <a:gd name="connsiteY5" fmla="*/ 473611 h 1879095"/>
              <a:gd name="connsiteX6" fmla="*/ 0 w 2779777"/>
              <a:gd name="connsiteY6" fmla="*/ 473611 h 1879095"/>
              <a:gd name="connsiteX7" fmla="*/ 0 w 2779777"/>
              <a:gd name="connsiteY7" fmla="*/ 1637039 h 1879095"/>
              <a:gd name="connsiteX8" fmla="*/ 242363 w 2779777"/>
              <a:gd name="connsiteY8" fmla="*/ 1879095 h 1879095"/>
              <a:gd name="connsiteX9" fmla="*/ 1657768 w 2779777"/>
              <a:gd name="connsiteY9" fmla="*/ 1879095 h 1879095"/>
              <a:gd name="connsiteX10" fmla="*/ 1657768 w 2779777"/>
              <a:gd name="connsiteY10" fmla="*/ 910453 h 1879095"/>
              <a:gd name="connsiteX11" fmla="*/ 1657768 w 2779777"/>
              <a:gd name="connsiteY11" fmla="*/ 836121 h 1879095"/>
              <a:gd name="connsiteX12" fmla="*/ 1657768 w 2779777"/>
              <a:gd name="connsiteY12" fmla="*/ 789350 h 1879095"/>
              <a:gd name="connsiteX13" fmla="*/ 1657768 w 2779777"/>
              <a:gd name="connsiteY13" fmla="*/ 631480 h 1879095"/>
              <a:gd name="connsiteX14" fmla="*/ 1657769 w 2779777"/>
              <a:gd name="connsiteY14" fmla="*/ 631480 h 1879095"/>
              <a:gd name="connsiteX15" fmla="*/ 1815839 w 2779777"/>
              <a:gd name="connsiteY15" fmla="*/ 473610 h 1879095"/>
              <a:gd name="connsiteX16" fmla="*/ 1906191 w 2779777"/>
              <a:gd name="connsiteY16" fmla="*/ 473610 h 1879095"/>
              <a:gd name="connsiteX17" fmla="*/ 2261746 w 2779777"/>
              <a:gd name="connsiteY17" fmla="*/ 473610 h 1879095"/>
              <a:gd name="connsiteX18" fmla="*/ 2303383 w 2779777"/>
              <a:gd name="connsiteY18" fmla="*/ 473610 h 1879095"/>
              <a:gd name="connsiteX19" fmla="*/ 2621707 w 2779777"/>
              <a:gd name="connsiteY19" fmla="*/ 473610 h 1879095"/>
              <a:gd name="connsiteX20" fmla="*/ 2779777 w 2779777"/>
              <a:gd name="connsiteY20" fmla="*/ 315740 h 1879095"/>
              <a:gd name="connsiteX21" fmla="*/ 2621707 w 2779777"/>
              <a:gd name="connsiteY21" fmla="*/ 157870 h 1879095"/>
              <a:gd name="connsiteX22" fmla="*/ 1906191 w 2779777"/>
              <a:gd name="connsiteY22" fmla="*/ 157870 h 1879095"/>
              <a:gd name="connsiteX23" fmla="*/ 1657769 w 2779777"/>
              <a:gd name="connsiteY23" fmla="*/ 157870 h 1879095"/>
              <a:gd name="connsiteX24" fmla="*/ 1122013 w 2779777"/>
              <a:gd name="connsiteY24" fmla="*/ 157870 h 1879095"/>
              <a:gd name="connsiteX25" fmla="*/ 1122013 w 2779777"/>
              <a:gd name="connsiteY25" fmla="*/ 158411 h 1879095"/>
              <a:gd name="connsiteX26" fmla="*/ 158074 w 2779777"/>
              <a:gd name="connsiteY26" fmla="*/ 158411 h 1879095"/>
              <a:gd name="connsiteX27" fmla="*/ 4 w 2779777"/>
              <a:gd name="connsiteY27" fmla="*/ 541 h 1879095"/>
              <a:gd name="connsiteX28" fmla="*/ 114 w 2779777"/>
              <a:gd name="connsiteY28" fmla="*/ 0 h 1879095"/>
              <a:gd name="connsiteX29" fmla="*/ 4 w 2779777"/>
              <a:gd name="connsiteY29" fmla="*/ 0 h 1879095"/>
              <a:gd name="connsiteX30" fmla="*/ 4 w 2779777"/>
              <a:gd name="connsiteY30" fmla="*/ 541 h 187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779777" h="1879095">
                <a:moveTo>
                  <a:pt x="4" y="541"/>
                </a:moveTo>
                <a:lnTo>
                  <a:pt x="4" y="157870"/>
                </a:lnTo>
                <a:lnTo>
                  <a:pt x="3" y="157870"/>
                </a:lnTo>
                <a:lnTo>
                  <a:pt x="3" y="473610"/>
                </a:lnTo>
                <a:lnTo>
                  <a:pt x="1657768" y="473610"/>
                </a:lnTo>
                <a:lnTo>
                  <a:pt x="1657768" y="473611"/>
                </a:lnTo>
                <a:lnTo>
                  <a:pt x="0" y="473611"/>
                </a:lnTo>
                <a:lnTo>
                  <a:pt x="0" y="1637039"/>
                </a:lnTo>
                <a:cubicBezTo>
                  <a:pt x="0" y="1770723"/>
                  <a:pt x="108510" y="1879095"/>
                  <a:pt x="242363" y="1879095"/>
                </a:cubicBezTo>
                <a:lnTo>
                  <a:pt x="1657768" y="1879095"/>
                </a:lnTo>
                <a:lnTo>
                  <a:pt x="1657768" y="910453"/>
                </a:lnTo>
                <a:lnTo>
                  <a:pt x="1657768" y="836121"/>
                </a:lnTo>
                <a:lnTo>
                  <a:pt x="1657768" y="789350"/>
                </a:lnTo>
                <a:lnTo>
                  <a:pt x="1657768" y="631480"/>
                </a:lnTo>
                <a:lnTo>
                  <a:pt x="1657769" y="631480"/>
                </a:lnTo>
                <a:cubicBezTo>
                  <a:pt x="1657769" y="544291"/>
                  <a:pt x="1728539" y="473610"/>
                  <a:pt x="1815839" y="473610"/>
                </a:cubicBezTo>
                <a:lnTo>
                  <a:pt x="1906191" y="473610"/>
                </a:lnTo>
                <a:lnTo>
                  <a:pt x="2261746" y="473610"/>
                </a:lnTo>
                <a:lnTo>
                  <a:pt x="2303383" y="473610"/>
                </a:lnTo>
                <a:lnTo>
                  <a:pt x="2621707" y="473610"/>
                </a:lnTo>
                <a:cubicBezTo>
                  <a:pt x="2709007" y="473610"/>
                  <a:pt x="2779777" y="402929"/>
                  <a:pt x="2779777" y="315740"/>
                </a:cubicBezTo>
                <a:cubicBezTo>
                  <a:pt x="2779777" y="228551"/>
                  <a:pt x="2709007" y="157870"/>
                  <a:pt x="2621707" y="157870"/>
                </a:cubicBezTo>
                <a:lnTo>
                  <a:pt x="1906191" y="157870"/>
                </a:lnTo>
                <a:lnTo>
                  <a:pt x="1657769" y="157870"/>
                </a:lnTo>
                <a:lnTo>
                  <a:pt x="1122013" y="157870"/>
                </a:lnTo>
                <a:lnTo>
                  <a:pt x="1122013" y="158411"/>
                </a:lnTo>
                <a:lnTo>
                  <a:pt x="158074" y="158411"/>
                </a:lnTo>
                <a:cubicBezTo>
                  <a:pt x="70774" y="158411"/>
                  <a:pt x="4" y="87730"/>
                  <a:pt x="4" y="541"/>
                </a:cubicBezTo>
                <a:close/>
                <a:moveTo>
                  <a:pt x="114" y="0"/>
                </a:moveTo>
                <a:lnTo>
                  <a:pt x="4" y="0"/>
                </a:lnTo>
                <a:lnTo>
                  <a:pt x="4" y="541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50000"/>
                </a:schemeClr>
              </a:gs>
              <a:gs pos="10000">
                <a:schemeClr val="accent2"/>
              </a:gs>
              <a:gs pos="90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lin ang="21594000" scaled="0"/>
            <a:tileRect/>
          </a:gradFill>
          <a:ln>
            <a:noFill/>
          </a:ln>
          <a:effectLst>
            <a:reflection blurRad="6350" stA="300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07D7A181-00A9-4D33-84B1-2F8ACE64FA65}"/>
              </a:ext>
            </a:extLst>
          </p:cNvPr>
          <p:cNvSpPr/>
          <p:nvPr/>
        </p:nvSpPr>
        <p:spPr>
          <a:xfrm>
            <a:off x="4263928" y="2853905"/>
            <a:ext cx="1122012" cy="473610"/>
          </a:xfrm>
          <a:custGeom>
            <a:avLst/>
            <a:gdLst>
              <a:gd name="connsiteX0" fmla="*/ 0 w 1122012"/>
              <a:gd name="connsiteY0" fmla="*/ 0 h 473610"/>
              <a:gd name="connsiteX1" fmla="*/ 518035 w 1122012"/>
              <a:gd name="connsiteY1" fmla="*/ 0 h 473610"/>
              <a:gd name="connsiteX2" fmla="*/ 518035 w 1122012"/>
              <a:gd name="connsiteY2" fmla="*/ 157870 h 473610"/>
              <a:gd name="connsiteX3" fmla="*/ 963942 w 1122012"/>
              <a:gd name="connsiteY3" fmla="*/ 157870 h 473610"/>
              <a:gd name="connsiteX4" fmla="*/ 1122012 w 1122012"/>
              <a:gd name="connsiteY4" fmla="*/ 315740 h 473610"/>
              <a:gd name="connsiteX5" fmla="*/ 963942 w 1122012"/>
              <a:gd name="connsiteY5" fmla="*/ 473610 h 473610"/>
              <a:gd name="connsiteX6" fmla="*/ 3 w 1122012"/>
              <a:gd name="connsiteY6" fmla="*/ 473610 h 473610"/>
              <a:gd name="connsiteX7" fmla="*/ 3 w 1122012"/>
              <a:gd name="connsiteY7" fmla="*/ 315740 h 473610"/>
              <a:gd name="connsiteX8" fmla="*/ 0 w 1122012"/>
              <a:gd name="connsiteY8" fmla="*/ 315740 h 47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012" h="473610">
                <a:moveTo>
                  <a:pt x="0" y="0"/>
                </a:moveTo>
                <a:lnTo>
                  <a:pt x="518035" y="0"/>
                </a:lnTo>
                <a:lnTo>
                  <a:pt x="518035" y="157870"/>
                </a:lnTo>
                <a:lnTo>
                  <a:pt x="963942" y="157870"/>
                </a:lnTo>
                <a:cubicBezTo>
                  <a:pt x="1051242" y="157870"/>
                  <a:pt x="1122012" y="228551"/>
                  <a:pt x="1122012" y="315740"/>
                </a:cubicBezTo>
                <a:cubicBezTo>
                  <a:pt x="1122012" y="402929"/>
                  <a:pt x="1051242" y="473610"/>
                  <a:pt x="963942" y="473610"/>
                </a:cubicBezTo>
                <a:lnTo>
                  <a:pt x="3" y="473610"/>
                </a:lnTo>
                <a:lnTo>
                  <a:pt x="3" y="315740"/>
                </a:lnTo>
                <a:lnTo>
                  <a:pt x="0" y="31574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</a:schemeClr>
              </a:gs>
              <a:gs pos="42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4C54DB3-03D0-47DB-A0E3-1FFFD812458E}"/>
              </a:ext>
            </a:extLst>
          </p:cNvPr>
          <p:cNvSpPr/>
          <p:nvPr/>
        </p:nvSpPr>
        <p:spPr>
          <a:xfrm flipH="1">
            <a:off x="4263928" y="2545296"/>
            <a:ext cx="2779777" cy="1879095"/>
          </a:xfrm>
          <a:custGeom>
            <a:avLst/>
            <a:gdLst>
              <a:gd name="connsiteX0" fmla="*/ 4 w 2779777"/>
              <a:gd name="connsiteY0" fmla="*/ 541 h 1879095"/>
              <a:gd name="connsiteX1" fmla="*/ 4 w 2779777"/>
              <a:gd name="connsiteY1" fmla="*/ 157870 h 1879095"/>
              <a:gd name="connsiteX2" fmla="*/ 3 w 2779777"/>
              <a:gd name="connsiteY2" fmla="*/ 157870 h 1879095"/>
              <a:gd name="connsiteX3" fmla="*/ 3 w 2779777"/>
              <a:gd name="connsiteY3" fmla="*/ 473610 h 1879095"/>
              <a:gd name="connsiteX4" fmla="*/ 1657768 w 2779777"/>
              <a:gd name="connsiteY4" fmla="*/ 473610 h 1879095"/>
              <a:gd name="connsiteX5" fmla="*/ 1657768 w 2779777"/>
              <a:gd name="connsiteY5" fmla="*/ 473611 h 1879095"/>
              <a:gd name="connsiteX6" fmla="*/ 0 w 2779777"/>
              <a:gd name="connsiteY6" fmla="*/ 473611 h 1879095"/>
              <a:gd name="connsiteX7" fmla="*/ 0 w 2779777"/>
              <a:gd name="connsiteY7" fmla="*/ 1637039 h 1879095"/>
              <a:gd name="connsiteX8" fmla="*/ 242363 w 2779777"/>
              <a:gd name="connsiteY8" fmla="*/ 1879095 h 1879095"/>
              <a:gd name="connsiteX9" fmla="*/ 1657768 w 2779777"/>
              <a:gd name="connsiteY9" fmla="*/ 1879095 h 1879095"/>
              <a:gd name="connsiteX10" fmla="*/ 1657768 w 2779777"/>
              <a:gd name="connsiteY10" fmla="*/ 910453 h 1879095"/>
              <a:gd name="connsiteX11" fmla="*/ 1657768 w 2779777"/>
              <a:gd name="connsiteY11" fmla="*/ 836121 h 1879095"/>
              <a:gd name="connsiteX12" fmla="*/ 1657768 w 2779777"/>
              <a:gd name="connsiteY12" fmla="*/ 789350 h 1879095"/>
              <a:gd name="connsiteX13" fmla="*/ 1657768 w 2779777"/>
              <a:gd name="connsiteY13" fmla="*/ 631480 h 1879095"/>
              <a:gd name="connsiteX14" fmla="*/ 1657769 w 2779777"/>
              <a:gd name="connsiteY14" fmla="*/ 631480 h 1879095"/>
              <a:gd name="connsiteX15" fmla="*/ 1815839 w 2779777"/>
              <a:gd name="connsiteY15" fmla="*/ 473610 h 1879095"/>
              <a:gd name="connsiteX16" fmla="*/ 1906191 w 2779777"/>
              <a:gd name="connsiteY16" fmla="*/ 473610 h 1879095"/>
              <a:gd name="connsiteX17" fmla="*/ 2261746 w 2779777"/>
              <a:gd name="connsiteY17" fmla="*/ 473610 h 1879095"/>
              <a:gd name="connsiteX18" fmla="*/ 2303383 w 2779777"/>
              <a:gd name="connsiteY18" fmla="*/ 473610 h 1879095"/>
              <a:gd name="connsiteX19" fmla="*/ 2621707 w 2779777"/>
              <a:gd name="connsiteY19" fmla="*/ 473610 h 1879095"/>
              <a:gd name="connsiteX20" fmla="*/ 2779777 w 2779777"/>
              <a:gd name="connsiteY20" fmla="*/ 315740 h 1879095"/>
              <a:gd name="connsiteX21" fmla="*/ 2621707 w 2779777"/>
              <a:gd name="connsiteY21" fmla="*/ 157870 h 1879095"/>
              <a:gd name="connsiteX22" fmla="*/ 1906191 w 2779777"/>
              <a:gd name="connsiteY22" fmla="*/ 157870 h 1879095"/>
              <a:gd name="connsiteX23" fmla="*/ 1657769 w 2779777"/>
              <a:gd name="connsiteY23" fmla="*/ 157870 h 1879095"/>
              <a:gd name="connsiteX24" fmla="*/ 1122013 w 2779777"/>
              <a:gd name="connsiteY24" fmla="*/ 157870 h 1879095"/>
              <a:gd name="connsiteX25" fmla="*/ 1122013 w 2779777"/>
              <a:gd name="connsiteY25" fmla="*/ 158411 h 1879095"/>
              <a:gd name="connsiteX26" fmla="*/ 158074 w 2779777"/>
              <a:gd name="connsiteY26" fmla="*/ 158411 h 1879095"/>
              <a:gd name="connsiteX27" fmla="*/ 4 w 2779777"/>
              <a:gd name="connsiteY27" fmla="*/ 541 h 1879095"/>
              <a:gd name="connsiteX28" fmla="*/ 114 w 2779777"/>
              <a:gd name="connsiteY28" fmla="*/ 0 h 1879095"/>
              <a:gd name="connsiteX29" fmla="*/ 4 w 2779777"/>
              <a:gd name="connsiteY29" fmla="*/ 0 h 1879095"/>
              <a:gd name="connsiteX30" fmla="*/ 4 w 2779777"/>
              <a:gd name="connsiteY30" fmla="*/ 541 h 187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779777" h="1879095">
                <a:moveTo>
                  <a:pt x="4" y="541"/>
                </a:moveTo>
                <a:lnTo>
                  <a:pt x="4" y="157870"/>
                </a:lnTo>
                <a:lnTo>
                  <a:pt x="3" y="157870"/>
                </a:lnTo>
                <a:lnTo>
                  <a:pt x="3" y="473610"/>
                </a:lnTo>
                <a:lnTo>
                  <a:pt x="1657768" y="473610"/>
                </a:lnTo>
                <a:lnTo>
                  <a:pt x="1657768" y="473611"/>
                </a:lnTo>
                <a:lnTo>
                  <a:pt x="0" y="473611"/>
                </a:lnTo>
                <a:lnTo>
                  <a:pt x="0" y="1637039"/>
                </a:lnTo>
                <a:cubicBezTo>
                  <a:pt x="0" y="1770723"/>
                  <a:pt x="108510" y="1879095"/>
                  <a:pt x="242363" y="1879095"/>
                </a:cubicBezTo>
                <a:lnTo>
                  <a:pt x="1657768" y="1879095"/>
                </a:lnTo>
                <a:lnTo>
                  <a:pt x="1657768" y="910453"/>
                </a:lnTo>
                <a:lnTo>
                  <a:pt x="1657768" y="836121"/>
                </a:lnTo>
                <a:lnTo>
                  <a:pt x="1657768" y="789350"/>
                </a:lnTo>
                <a:lnTo>
                  <a:pt x="1657768" y="631480"/>
                </a:lnTo>
                <a:lnTo>
                  <a:pt x="1657769" y="631480"/>
                </a:lnTo>
                <a:cubicBezTo>
                  <a:pt x="1657769" y="544291"/>
                  <a:pt x="1728539" y="473610"/>
                  <a:pt x="1815839" y="473610"/>
                </a:cubicBezTo>
                <a:lnTo>
                  <a:pt x="1906191" y="473610"/>
                </a:lnTo>
                <a:lnTo>
                  <a:pt x="2261746" y="473610"/>
                </a:lnTo>
                <a:lnTo>
                  <a:pt x="2303383" y="473610"/>
                </a:lnTo>
                <a:lnTo>
                  <a:pt x="2621707" y="473610"/>
                </a:lnTo>
                <a:cubicBezTo>
                  <a:pt x="2709007" y="473610"/>
                  <a:pt x="2779777" y="402929"/>
                  <a:pt x="2779777" y="315740"/>
                </a:cubicBezTo>
                <a:cubicBezTo>
                  <a:pt x="2779777" y="228551"/>
                  <a:pt x="2709007" y="157870"/>
                  <a:pt x="2621707" y="157870"/>
                </a:cubicBezTo>
                <a:lnTo>
                  <a:pt x="1906191" y="157870"/>
                </a:lnTo>
                <a:lnTo>
                  <a:pt x="1657769" y="157870"/>
                </a:lnTo>
                <a:lnTo>
                  <a:pt x="1122013" y="157870"/>
                </a:lnTo>
                <a:lnTo>
                  <a:pt x="1122013" y="158411"/>
                </a:lnTo>
                <a:lnTo>
                  <a:pt x="158074" y="158411"/>
                </a:lnTo>
                <a:cubicBezTo>
                  <a:pt x="70774" y="158411"/>
                  <a:pt x="4" y="87730"/>
                  <a:pt x="4" y="541"/>
                </a:cubicBezTo>
                <a:close/>
                <a:moveTo>
                  <a:pt x="114" y="0"/>
                </a:moveTo>
                <a:lnTo>
                  <a:pt x="4" y="0"/>
                </a:lnTo>
                <a:lnTo>
                  <a:pt x="4" y="541"/>
                </a:lnTo>
                <a:close/>
              </a:path>
            </a:pathLst>
          </a:custGeom>
          <a:gradFill>
            <a:gsLst>
              <a:gs pos="0">
                <a:schemeClr val="accent6">
                  <a:lumMod val="50000"/>
                </a:schemeClr>
              </a:gs>
              <a:gs pos="10000">
                <a:schemeClr val="accent6"/>
              </a:gs>
              <a:gs pos="90000">
                <a:schemeClr val="accent6"/>
              </a:gs>
              <a:gs pos="100000">
                <a:schemeClr val="accent6">
                  <a:lumMod val="50000"/>
                </a:schemeClr>
              </a:gs>
            </a:gsLst>
            <a:lin ang="21594000" scaled="0"/>
          </a:gradFill>
          <a:ln>
            <a:noFill/>
          </a:ln>
          <a:effectLst>
            <a:reflection blurRad="6350" stA="300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A89A5699-DC73-4170-8AE7-0DDF965FBD44}"/>
              </a:ext>
            </a:extLst>
          </p:cNvPr>
          <p:cNvSpPr/>
          <p:nvPr/>
        </p:nvSpPr>
        <p:spPr>
          <a:xfrm>
            <a:off x="5921278" y="2230098"/>
            <a:ext cx="1122012" cy="473610"/>
          </a:xfrm>
          <a:custGeom>
            <a:avLst/>
            <a:gdLst>
              <a:gd name="connsiteX0" fmla="*/ 0 w 1122012"/>
              <a:gd name="connsiteY0" fmla="*/ 0 h 473610"/>
              <a:gd name="connsiteX1" fmla="*/ 518035 w 1122012"/>
              <a:gd name="connsiteY1" fmla="*/ 0 h 473610"/>
              <a:gd name="connsiteX2" fmla="*/ 518035 w 1122012"/>
              <a:gd name="connsiteY2" fmla="*/ 157870 h 473610"/>
              <a:gd name="connsiteX3" fmla="*/ 963942 w 1122012"/>
              <a:gd name="connsiteY3" fmla="*/ 157870 h 473610"/>
              <a:gd name="connsiteX4" fmla="*/ 1122012 w 1122012"/>
              <a:gd name="connsiteY4" fmla="*/ 315740 h 473610"/>
              <a:gd name="connsiteX5" fmla="*/ 963942 w 1122012"/>
              <a:gd name="connsiteY5" fmla="*/ 473610 h 473610"/>
              <a:gd name="connsiteX6" fmla="*/ 3 w 1122012"/>
              <a:gd name="connsiteY6" fmla="*/ 473610 h 473610"/>
              <a:gd name="connsiteX7" fmla="*/ 3 w 1122012"/>
              <a:gd name="connsiteY7" fmla="*/ 315740 h 473610"/>
              <a:gd name="connsiteX8" fmla="*/ 0 w 1122012"/>
              <a:gd name="connsiteY8" fmla="*/ 315740 h 47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012" h="473610">
                <a:moveTo>
                  <a:pt x="0" y="0"/>
                </a:moveTo>
                <a:lnTo>
                  <a:pt x="518035" y="0"/>
                </a:lnTo>
                <a:lnTo>
                  <a:pt x="518035" y="157870"/>
                </a:lnTo>
                <a:lnTo>
                  <a:pt x="963942" y="157870"/>
                </a:lnTo>
                <a:cubicBezTo>
                  <a:pt x="1051242" y="157870"/>
                  <a:pt x="1122012" y="228551"/>
                  <a:pt x="1122012" y="315740"/>
                </a:cubicBezTo>
                <a:cubicBezTo>
                  <a:pt x="1122012" y="402929"/>
                  <a:pt x="1051242" y="473610"/>
                  <a:pt x="963942" y="473610"/>
                </a:cubicBezTo>
                <a:lnTo>
                  <a:pt x="3" y="473610"/>
                </a:lnTo>
                <a:lnTo>
                  <a:pt x="3" y="315740"/>
                </a:lnTo>
                <a:lnTo>
                  <a:pt x="0" y="31574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</a:schemeClr>
              </a:gs>
              <a:gs pos="42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A8FB4593-6C8A-47F4-AF02-4CC4FD8F2136}"/>
              </a:ext>
            </a:extLst>
          </p:cNvPr>
          <p:cNvSpPr/>
          <p:nvPr/>
        </p:nvSpPr>
        <p:spPr>
          <a:xfrm flipH="1">
            <a:off x="5921278" y="1921489"/>
            <a:ext cx="2779777" cy="1879095"/>
          </a:xfrm>
          <a:custGeom>
            <a:avLst/>
            <a:gdLst>
              <a:gd name="connsiteX0" fmla="*/ 4 w 2779777"/>
              <a:gd name="connsiteY0" fmla="*/ 541 h 1879095"/>
              <a:gd name="connsiteX1" fmla="*/ 4 w 2779777"/>
              <a:gd name="connsiteY1" fmla="*/ 157870 h 1879095"/>
              <a:gd name="connsiteX2" fmla="*/ 3 w 2779777"/>
              <a:gd name="connsiteY2" fmla="*/ 157870 h 1879095"/>
              <a:gd name="connsiteX3" fmla="*/ 3 w 2779777"/>
              <a:gd name="connsiteY3" fmla="*/ 473610 h 1879095"/>
              <a:gd name="connsiteX4" fmla="*/ 1657768 w 2779777"/>
              <a:gd name="connsiteY4" fmla="*/ 473610 h 1879095"/>
              <a:gd name="connsiteX5" fmla="*/ 1657768 w 2779777"/>
              <a:gd name="connsiteY5" fmla="*/ 473611 h 1879095"/>
              <a:gd name="connsiteX6" fmla="*/ 0 w 2779777"/>
              <a:gd name="connsiteY6" fmla="*/ 473611 h 1879095"/>
              <a:gd name="connsiteX7" fmla="*/ 0 w 2779777"/>
              <a:gd name="connsiteY7" fmla="*/ 1637039 h 1879095"/>
              <a:gd name="connsiteX8" fmla="*/ 242363 w 2779777"/>
              <a:gd name="connsiteY8" fmla="*/ 1879095 h 1879095"/>
              <a:gd name="connsiteX9" fmla="*/ 1657768 w 2779777"/>
              <a:gd name="connsiteY9" fmla="*/ 1879095 h 1879095"/>
              <a:gd name="connsiteX10" fmla="*/ 1657768 w 2779777"/>
              <a:gd name="connsiteY10" fmla="*/ 910453 h 1879095"/>
              <a:gd name="connsiteX11" fmla="*/ 1657768 w 2779777"/>
              <a:gd name="connsiteY11" fmla="*/ 836121 h 1879095"/>
              <a:gd name="connsiteX12" fmla="*/ 1657768 w 2779777"/>
              <a:gd name="connsiteY12" fmla="*/ 789350 h 1879095"/>
              <a:gd name="connsiteX13" fmla="*/ 1657768 w 2779777"/>
              <a:gd name="connsiteY13" fmla="*/ 631480 h 1879095"/>
              <a:gd name="connsiteX14" fmla="*/ 1657769 w 2779777"/>
              <a:gd name="connsiteY14" fmla="*/ 631480 h 1879095"/>
              <a:gd name="connsiteX15" fmla="*/ 1815839 w 2779777"/>
              <a:gd name="connsiteY15" fmla="*/ 473610 h 1879095"/>
              <a:gd name="connsiteX16" fmla="*/ 1906191 w 2779777"/>
              <a:gd name="connsiteY16" fmla="*/ 473610 h 1879095"/>
              <a:gd name="connsiteX17" fmla="*/ 2261746 w 2779777"/>
              <a:gd name="connsiteY17" fmla="*/ 473610 h 1879095"/>
              <a:gd name="connsiteX18" fmla="*/ 2303383 w 2779777"/>
              <a:gd name="connsiteY18" fmla="*/ 473610 h 1879095"/>
              <a:gd name="connsiteX19" fmla="*/ 2621707 w 2779777"/>
              <a:gd name="connsiteY19" fmla="*/ 473610 h 1879095"/>
              <a:gd name="connsiteX20" fmla="*/ 2779777 w 2779777"/>
              <a:gd name="connsiteY20" fmla="*/ 315740 h 1879095"/>
              <a:gd name="connsiteX21" fmla="*/ 2621707 w 2779777"/>
              <a:gd name="connsiteY21" fmla="*/ 157870 h 1879095"/>
              <a:gd name="connsiteX22" fmla="*/ 1906191 w 2779777"/>
              <a:gd name="connsiteY22" fmla="*/ 157870 h 1879095"/>
              <a:gd name="connsiteX23" fmla="*/ 1657769 w 2779777"/>
              <a:gd name="connsiteY23" fmla="*/ 157870 h 1879095"/>
              <a:gd name="connsiteX24" fmla="*/ 1122013 w 2779777"/>
              <a:gd name="connsiteY24" fmla="*/ 157870 h 1879095"/>
              <a:gd name="connsiteX25" fmla="*/ 1122013 w 2779777"/>
              <a:gd name="connsiteY25" fmla="*/ 158411 h 1879095"/>
              <a:gd name="connsiteX26" fmla="*/ 158074 w 2779777"/>
              <a:gd name="connsiteY26" fmla="*/ 158411 h 1879095"/>
              <a:gd name="connsiteX27" fmla="*/ 4 w 2779777"/>
              <a:gd name="connsiteY27" fmla="*/ 541 h 1879095"/>
              <a:gd name="connsiteX28" fmla="*/ 114 w 2779777"/>
              <a:gd name="connsiteY28" fmla="*/ 0 h 1879095"/>
              <a:gd name="connsiteX29" fmla="*/ 4 w 2779777"/>
              <a:gd name="connsiteY29" fmla="*/ 0 h 1879095"/>
              <a:gd name="connsiteX30" fmla="*/ 4 w 2779777"/>
              <a:gd name="connsiteY30" fmla="*/ 541 h 1879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779777" h="1879095">
                <a:moveTo>
                  <a:pt x="4" y="541"/>
                </a:moveTo>
                <a:lnTo>
                  <a:pt x="4" y="157870"/>
                </a:lnTo>
                <a:lnTo>
                  <a:pt x="3" y="157870"/>
                </a:lnTo>
                <a:lnTo>
                  <a:pt x="3" y="473610"/>
                </a:lnTo>
                <a:lnTo>
                  <a:pt x="1657768" y="473610"/>
                </a:lnTo>
                <a:lnTo>
                  <a:pt x="1657768" y="473611"/>
                </a:lnTo>
                <a:lnTo>
                  <a:pt x="0" y="473611"/>
                </a:lnTo>
                <a:lnTo>
                  <a:pt x="0" y="1637039"/>
                </a:lnTo>
                <a:cubicBezTo>
                  <a:pt x="0" y="1770723"/>
                  <a:pt x="108510" y="1879095"/>
                  <a:pt x="242363" y="1879095"/>
                </a:cubicBezTo>
                <a:lnTo>
                  <a:pt x="1657768" y="1879095"/>
                </a:lnTo>
                <a:lnTo>
                  <a:pt x="1657768" y="910453"/>
                </a:lnTo>
                <a:lnTo>
                  <a:pt x="1657768" y="836121"/>
                </a:lnTo>
                <a:lnTo>
                  <a:pt x="1657768" y="789350"/>
                </a:lnTo>
                <a:lnTo>
                  <a:pt x="1657768" y="631480"/>
                </a:lnTo>
                <a:lnTo>
                  <a:pt x="1657769" y="631480"/>
                </a:lnTo>
                <a:cubicBezTo>
                  <a:pt x="1657769" y="544291"/>
                  <a:pt x="1728539" y="473610"/>
                  <a:pt x="1815839" y="473610"/>
                </a:cubicBezTo>
                <a:lnTo>
                  <a:pt x="1906191" y="473610"/>
                </a:lnTo>
                <a:lnTo>
                  <a:pt x="2261746" y="473610"/>
                </a:lnTo>
                <a:lnTo>
                  <a:pt x="2303383" y="473610"/>
                </a:lnTo>
                <a:lnTo>
                  <a:pt x="2621707" y="473610"/>
                </a:lnTo>
                <a:cubicBezTo>
                  <a:pt x="2709007" y="473610"/>
                  <a:pt x="2779777" y="402929"/>
                  <a:pt x="2779777" y="315740"/>
                </a:cubicBezTo>
                <a:cubicBezTo>
                  <a:pt x="2779777" y="228551"/>
                  <a:pt x="2709007" y="157870"/>
                  <a:pt x="2621707" y="157870"/>
                </a:cubicBezTo>
                <a:lnTo>
                  <a:pt x="1906191" y="157870"/>
                </a:lnTo>
                <a:lnTo>
                  <a:pt x="1657769" y="157870"/>
                </a:lnTo>
                <a:lnTo>
                  <a:pt x="1122013" y="157870"/>
                </a:lnTo>
                <a:lnTo>
                  <a:pt x="1122013" y="158411"/>
                </a:lnTo>
                <a:lnTo>
                  <a:pt x="158074" y="158411"/>
                </a:lnTo>
                <a:cubicBezTo>
                  <a:pt x="70774" y="158411"/>
                  <a:pt x="4" y="87730"/>
                  <a:pt x="4" y="541"/>
                </a:cubicBezTo>
                <a:close/>
                <a:moveTo>
                  <a:pt x="114" y="0"/>
                </a:moveTo>
                <a:lnTo>
                  <a:pt x="4" y="0"/>
                </a:lnTo>
                <a:lnTo>
                  <a:pt x="4" y="541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50000"/>
                </a:schemeClr>
              </a:gs>
              <a:gs pos="10000">
                <a:schemeClr val="accent3"/>
              </a:gs>
              <a:gs pos="90000">
                <a:schemeClr val="accent3"/>
              </a:gs>
              <a:gs pos="100000">
                <a:schemeClr val="accent3">
                  <a:lumMod val="50000"/>
                </a:schemeClr>
              </a:gs>
            </a:gsLst>
            <a:lin ang="21594000" scaled="0"/>
          </a:gradFill>
          <a:ln>
            <a:noFill/>
          </a:ln>
          <a:effectLst>
            <a:reflection blurRad="6350" stA="300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5E0548FE-688C-4AB1-AFCF-DF46D5AAB67F}"/>
              </a:ext>
            </a:extLst>
          </p:cNvPr>
          <p:cNvSpPr/>
          <p:nvPr/>
        </p:nvSpPr>
        <p:spPr>
          <a:xfrm>
            <a:off x="7578662" y="1606646"/>
            <a:ext cx="1122012" cy="473610"/>
          </a:xfrm>
          <a:custGeom>
            <a:avLst/>
            <a:gdLst>
              <a:gd name="connsiteX0" fmla="*/ 0 w 1122012"/>
              <a:gd name="connsiteY0" fmla="*/ 0 h 473610"/>
              <a:gd name="connsiteX1" fmla="*/ 518035 w 1122012"/>
              <a:gd name="connsiteY1" fmla="*/ 0 h 473610"/>
              <a:gd name="connsiteX2" fmla="*/ 518035 w 1122012"/>
              <a:gd name="connsiteY2" fmla="*/ 157870 h 473610"/>
              <a:gd name="connsiteX3" fmla="*/ 963942 w 1122012"/>
              <a:gd name="connsiteY3" fmla="*/ 157870 h 473610"/>
              <a:gd name="connsiteX4" fmla="*/ 1122012 w 1122012"/>
              <a:gd name="connsiteY4" fmla="*/ 315740 h 473610"/>
              <a:gd name="connsiteX5" fmla="*/ 963942 w 1122012"/>
              <a:gd name="connsiteY5" fmla="*/ 473610 h 473610"/>
              <a:gd name="connsiteX6" fmla="*/ 3 w 1122012"/>
              <a:gd name="connsiteY6" fmla="*/ 473610 h 473610"/>
              <a:gd name="connsiteX7" fmla="*/ 3 w 1122012"/>
              <a:gd name="connsiteY7" fmla="*/ 315740 h 473610"/>
              <a:gd name="connsiteX8" fmla="*/ 0 w 1122012"/>
              <a:gd name="connsiteY8" fmla="*/ 315740 h 473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012" h="473610">
                <a:moveTo>
                  <a:pt x="0" y="0"/>
                </a:moveTo>
                <a:lnTo>
                  <a:pt x="518035" y="0"/>
                </a:lnTo>
                <a:lnTo>
                  <a:pt x="518035" y="157870"/>
                </a:lnTo>
                <a:lnTo>
                  <a:pt x="963942" y="157870"/>
                </a:lnTo>
                <a:cubicBezTo>
                  <a:pt x="1051242" y="157870"/>
                  <a:pt x="1122012" y="228551"/>
                  <a:pt x="1122012" y="315740"/>
                </a:cubicBezTo>
                <a:cubicBezTo>
                  <a:pt x="1122012" y="402929"/>
                  <a:pt x="1051242" y="473610"/>
                  <a:pt x="963942" y="473610"/>
                </a:cubicBezTo>
                <a:lnTo>
                  <a:pt x="3" y="473610"/>
                </a:lnTo>
                <a:lnTo>
                  <a:pt x="3" y="315740"/>
                </a:lnTo>
                <a:lnTo>
                  <a:pt x="0" y="315740"/>
                </a:lnTo>
                <a:close/>
              </a:path>
            </a:pathLst>
          </a:custGeom>
          <a:gradFill flip="none" rotWithShape="1">
            <a:gsLst>
              <a:gs pos="0">
                <a:schemeClr val="bg2">
                  <a:lumMod val="75000"/>
                </a:schemeClr>
              </a:gs>
              <a:gs pos="42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C726F6D7-5FA1-43FC-A813-8D88A3A08AEA}"/>
              </a:ext>
            </a:extLst>
          </p:cNvPr>
          <p:cNvSpPr/>
          <p:nvPr/>
        </p:nvSpPr>
        <p:spPr>
          <a:xfrm flipH="1">
            <a:off x="7578661" y="1204039"/>
            <a:ext cx="3997972" cy="2224961"/>
          </a:xfrm>
          <a:custGeom>
            <a:avLst/>
            <a:gdLst>
              <a:gd name="connsiteX0" fmla="*/ 2875963 w 3997972"/>
              <a:gd name="connsiteY0" fmla="*/ 567609 h 2224961"/>
              <a:gd name="connsiteX1" fmla="*/ 2875963 w 3997972"/>
              <a:gd name="connsiteY1" fmla="*/ 567610 h 2224961"/>
              <a:gd name="connsiteX2" fmla="*/ 1364887 w 3997972"/>
              <a:gd name="connsiteY2" fmla="*/ 567610 h 2224961"/>
              <a:gd name="connsiteX3" fmla="*/ 1364887 w 3997972"/>
              <a:gd name="connsiteY3" fmla="*/ 567609 h 2224961"/>
              <a:gd name="connsiteX4" fmla="*/ 1155513 w 3997972"/>
              <a:gd name="connsiteY4" fmla="*/ 0 h 2224961"/>
              <a:gd name="connsiteX5" fmla="*/ 1074015 w 3997972"/>
              <a:gd name="connsiteY5" fmla="*/ 16454 h 2224961"/>
              <a:gd name="connsiteX6" fmla="*/ 1015465 w 3997972"/>
              <a:gd name="connsiteY6" fmla="*/ 55928 h 2224961"/>
              <a:gd name="connsiteX7" fmla="*/ 1003232 w 3997972"/>
              <a:gd name="connsiteY7" fmla="*/ 67599 h 2224961"/>
              <a:gd name="connsiteX8" fmla="*/ 67496 w 3997972"/>
              <a:gd name="connsiteY8" fmla="*/ 960266 h 2224961"/>
              <a:gd name="connsiteX9" fmla="*/ 67493 w 3997972"/>
              <a:gd name="connsiteY9" fmla="*/ 960268 h 2224961"/>
              <a:gd name="connsiteX10" fmla="*/ 58063 w 3997972"/>
              <a:gd name="connsiteY10" fmla="*/ 969263 h 2224961"/>
              <a:gd name="connsiteX11" fmla="*/ 16454 w 3997972"/>
              <a:gd name="connsiteY11" fmla="*/ 1030980 h 2224961"/>
              <a:gd name="connsiteX12" fmla="*/ 0 w 3997972"/>
              <a:gd name="connsiteY12" fmla="*/ 1112478 h 2224961"/>
              <a:gd name="connsiteX13" fmla="*/ 16454 w 3997972"/>
              <a:gd name="connsiteY13" fmla="*/ 1193976 h 2224961"/>
              <a:gd name="connsiteX14" fmla="*/ 58063 w 3997972"/>
              <a:gd name="connsiteY14" fmla="*/ 1255692 h 2224961"/>
              <a:gd name="connsiteX15" fmla="*/ 67493 w 3997972"/>
              <a:gd name="connsiteY15" fmla="*/ 1264688 h 2224961"/>
              <a:gd name="connsiteX16" fmla="*/ 67496 w 3997972"/>
              <a:gd name="connsiteY16" fmla="*/ 1264690 h 2224961"/>
              <a:gd name="connsiteX17" fmla="*/ 1003215 w 3997972"/>
              <a:gd name="connsiteY17" fmla="*/ 2157340 h 2224961"/>
              <a:gd name="connsiteX18" fmla="*/ 1003217 w 3997972"/>
              <a:gd name="connsiteY18" fmla="*/ 2157343 h 2224961"/>
              <a:gd name="connsiteX19" fmla="*/ 1015487 w 3997972"/>
              <a:gd name="connsiteY19" fmla="*/ 2169049 h 2224961"/>
              <a:gd name="connsiteX20" fmla="*/ 1074013 w 3997972"/>
              <a:gd name="connsiteY20" fmla="*/ 2208507 h 2224961"/>
              <a:gd name="connsiteX21" fmla="*/ 1155511 w 3997972"/>
              <a:gd name="connsiteY21" fmla="*/ 2224961 h 2224961"/>
              <a:gd name="connsiteX22" fmla="*/ 1364886 w 3997972"/>
              <a:gd name="connsiteY22" fmla="*/ 2015586 h 2224961"/>
              <a:gd name="connsiteX23" fmla="*/ 1357249 w 3997972"/>
              <a:gd name="connsiteY23" fmla="*/ 1965065 h 2224961"/>
              <a:gd name="connsiteX24" fmla="*/ 1357249 w 3997972"/>
              <a:gd name="connsiteY24" fmla="*/ 1965065 h 2224961"/>
              <a:gd name="connsiteX25" fmla="*/ 1364887 w 3997972"/>
              <a:gd name="connsiteY25" fmla="*/ 2015586 h 2224961"/>
              <a:gd name="connsiteX26" fmla="*/ 1364887 w 3997972"/>
              <a:gd name="connsiteY26" fmla="*/ 1965065 h 2224961"/>
              <a:gd name="connsiteX27" fmla="*/ 1401677 w 3997972"/>
              <a:gd name="connsiteY27" fmla="*/ 1965065 h 2224961"/>
              <a:gd name="connsiteX28" fmla="*/ 1411713 w 3997972"/>
              <a:gd name="connsiteY28" fmla="*/ 1968176 h 2224961"/>
              <a:gd name="connsiteX29" fmla="*/ 1460558 w 3997972"/>
              <a:gd name="connsiteY29" fmla="*/ 1973094 h 2224961"/>
              <a:gd name="connsiteX30" fmla="*/ 2875963 w 3997972"/>
              <a:gd name="connsiteY30" fmla="*/ 1973094 h 2224961"/>
              <a:gd name="connsiteX31" fmla="*/ 2875963 w 3997972"/>
              <a:gd name="connsiteY31" fmla="*/ 1004452 h 2224961"/>
              <a:gd name="connsiteX32" fmla="*/ 2875963 w 3997972"/>
              <a:gd name="connsiteY32" fmla="*/ 930120 h 2224961"/>
              <a:gd name="connsiteX33" fmla="*/ 2875963 w 3997972"/>
              <a:gd name="connsiteY33" fmla="*/ 883349 h 2224961"/>
              <a:gd name="connsiteX34" fmla="*/ 2875963 w 3997972"/>
              <a:gd name="connsiteY34" fmla="*/ 725479 h 2224961"/>
              <a:gd name="connsiteX35" fmla="*/ 2875964 w 3997972"/>
              <a:gd name="connsiteY35" fmla="*/ 725479 h 2224961"/>
              <a:gd name="connsiteX36" fmla="*/ 3034034 w 3997972"/>
              <a:gd name="connsiteY36" fmla="*/ 567609 h 2224961"/>
              <a:gd name="connsiteX37" fmla="*/ 3124386 w 3997972"/>
              <a:gd name="connsiteY37" fmla="*/ 567609 h 2224961"/>
              <a:gd name="connsiteX38" fmla="*/ 3479941 w 3997972"/>
              <a:gd name="connsiteY38" fmla="*/ 567609 h 2224961"/>
              <a:gd name="connsiteX39" fmla="*/ 3521578 w 3997972"/>
              <a:gd name="connsiteY39" fmla="*/ 567609 h 2224961"/>
              <a:gd name="connsiteX40" fmla="*/ 3839902 w 3997972"/>
              <a:gd name="connsiteY40" fmla="*/ 567609 h 2224961"/>
              <a:gd name="connsiteX41" fmla="*/ 3997972 w 3997972"/>
              <a:gd name="connsiteY41" fmla="*/ 409739 h 2224961"/>
              <a:gd name="connsiteX42" fmla="*/ 3839902 w 3997972"/>
              <a:gd name="connsiteY42" fmla="*/ 251869 h 2224961"/>
              <a:gd name="connsiteX43" fmla="*/ 3124386 w 3997972"/>
              <a:gd name="connsiteY43" fmla="*/ 251869 h 2224961"/>
              <a:gd name="connsiteX44" fmla="*/ 2875964 w 3997972"/>
              <a:gd name="connsiteY44" fmla="*/ 251869 h 2224961"/>
              <a:gd name="connsiteX45" fmla="*/ 2340208 w 3997972"/>
              <a:gd name="connsiteY45" fmla="*/ 251869 h 2224961"/>
              <a:gd name="connsiteX46" fmla="*/ 2340208 w 3997972"/>
              <a:gd name="connsiteY46" fmla="*/ 252410 h 2224961"/>
              <a:gd name="connsiteX47" fmla="*/ 1376269 w 3997972"/>
              <a:gd name="connsiteY47" fmla="*/ 252410 h 2224961"/>
              <a:gd name="connsiteX48" fmla="*/ 1364887 w 3997972"/>
              <a:gd name="connsiteY48" fmla="*/ 252371 h 2224961"/>
              <a:gd name="connsiteX49" fmla="*/ 1364887 w 3997972"/>
              <a:gd name="connsiteY49" fmla="*/ 209385 h 2224961"/>
              <a:gd name="connsiteX50" fmla="*/ 1364887 w 3997972"/>
              <a:gd name="connsiteY50" fmla="*/ 209365 h 2224961"/>
              <a:gd name="connsiteX51" fmla="*/ 1360634 w 3997972"/>
              <a:gd name="connsiteY51" fmla="*/ 167179 h 2224961"/>
              <a:gd name="connsiteX52" fmla="*/ 1155513 w 3997972"/>
              <a:gd name="connsiteY52" fmla="*/ 0 h 2224961"/>
              <a:gd name="connsiteX0" fmla="*/ 2875963 w 3997972"/>
              <a:gd name="connsiteY0" fmla="*/ 567609 h 2224961"/>
              <a:gd name="connsiteX1" fmla="*/ 2875963 w 3997972"/>
              <a:gd name="connsiteY1" fmla="*/ 567610 h 2224961"/>
              <a:gd name="connsiteX2" fmla="*/ 1364887 w 3997972"/>
              <a:gd name="connsiteY2" fmla="*/ 567610 h 2224961"/>
              <a:gd name="connsiteX3" fmla="*/ 1364887 w 3997972"/>
              <a:gd name="connsiteY3" fmla="*/ 567609 h 2224961"/>
              <a:gd name="connsiteX4" fmla="*/ 2875963 w 3997972"/>
              <a:gd name="connsiteY4" fmla="*/ 567609 h 2224961"/>
              <a:gd name="connsiteX5" fmla="*/ 1155513 w 3997972"/>
              <a:gd name="connsiteY5" fmla="*/ 0 h 2224961"/>
              <a:gd name="connsiteX6" fmla="*/ 1074015 w 3997972"/>
              <a:gd name="connsiteY6" fmla="*/ 16454 h 2224961"/>
              <a:gd name="connsiteX7" fmla="*/ 1015465 w 3997972"/>
              <a:gd name="connsiteY7" fmla="*/ 55928 h 2224961"/>
              <a:gd name="connsiteX8" fmla="*/ 1003232 w 3997972"/>
              <a:gd name="connsiteY8" fmla="*/ 67599 h 2224961"/>
              <a:gd name="connsiteX9" fmla="*/ 67496 w 3997972"/>
              <a:gd name="connsiteY9" fmla="*/ 960266 h 2224961"/>
              <a:gd name="connsiteX10" fmla="*/ 67493 w 3997972"/>
              <a:gd name="connsiteY10" fmla="*/ 960268 h 2224961"/>
              <a:gd name="connsiteX11" fmla="*/ 58063 w 3997972"/>
              <a:gd name="connsiteY11" fmla="*/ 969263 h 2224961"/>
              <a:gd name="connsiteX12" fmla="*/ 16454 w 3997972"/>
              <a:gd name="connsiteY12" fmla="*/ 1030980 h 2224961"/>
              <a:gd name="connsiteX13" fmla="*/ 0 w 3997972"/>
              <a:gd name="connsiteY13" fmla="*/ 1112478 h 2224961"/>
              <a:gd name="connsiteX14" fmla="*/ 16454 w 3997972"/>
              <a:gd name="connsiteY14" fmla="*/ 1193976 h 2224961"/>
              <a:gd name="connsiteX15" fmla="*/ 58063 w 3997972"/>
              <a:gd name="connsiteY15" fmla="*/ 1255692 h 2224961"/>
              <a:gd name="connsiteX16" fmla="*/ 67493 w 3997972"/>
              <a:gd name="connsiteY16" fmla="*/ 1264688 h 2224961"/>
              <a:gd name="connsiteX17" fmla="*/ 67496 w 3997972"/>
              <a:gd name="connsiteY17" fmla="*/ 1264690 h 2224961"/>
              <a:gd name="connsiteX18" fmla="*/ 1003215 w 3997972"/>
              <a:gd name="connsiteY18" fmla="*/ 2157340 h 2224961"/>
              <a:gd name="connsiteX19" fmla="*/ 1003217 w 3997972"/>
              <a:gd name="connsiteY19" fmla="*/ 2157343 h 2224961"/>
              <a:gd name="connsiteX20" fmla="*/ 1015487 w 3997972"/>
              <a:gd name="connsiteY20" fmla="*/ 2169049 h 2224961"/>
              <a:gd name="connsiteX21" fmla="*/ 1074013 w 3997972"/>
              <a:gd name="connsiteY21" fmla="*/ 2208507 h 2224961"/>
              <a:gd name="connsiteX22" fmla="*/ 1155511 w 3997972"/>
              <a:gd name="connsiteY22" fmla="*/ 2224961 h 2224961"/>
              <a:gd name="connsiteX23" fmla="*/ 1364886 w 3997972"/>
              <a:gd name="connsiteY23" fmla="*/ 2015586 h 2224961"/>
              <a:gd name="connsiteX24" fmla="*/ 1357249 w 3997972"/>
              <a:gd name="connsiteY24" fmla="*/ 1965065 h 2224961"/>
              <a:gd name="connsiteX25" fmla="*/ 1357249 w 3997972"/>
              <a:gd name="connsiteY25" fmla="*/ 1965065 h 2224961"/>
              <a:gd name="connsiteX26" fmla="*/ 1364887 w 3997972"/>
              <a:gd name="connsiteY26" fmla="*/ 2015586 h 2224961"/>
              <a:gd name="connsiteX27" fmla="*/ 1364887 w 3997972"/>
              <a:gd name="connsiteY27" fmla="*/ 1965065 h 2224961"/>
              <a:gd name="connsiteX28" fmla="*/ 1401677 w 3997972"/>
              <a:gd name="connsiteY28" fmla="*/ 1965065 h 2224961"/>
              <a:gd name="connsiteX29" fmla="*/ 1460558 w 3997972"/>
              <a:gd name="connsiteY29" fmla="*/ 1973094 h 2224961"/>
              <a:gd name="connsiteX30" fmla="*/ 2875963 w 3997972"/>
              <a:gd name="connsiteY30" fmla="*/ 1973094 h 2224961"/>
              <a:gd name="connsiteX31" fmla="*/ 2875963 w 3997972"/>
              <a:gd name="connsiteY31" fmla="*/ 1004452 h 2224961"/>
              <a:gd name="connsiteX32" fmla="*/ 2875963 w 3997972"/>
              <a:gd name="connsiteY32" fmla="*/ 930120 h 2224961"/>
              <a:gd name="connsiteX33" fmla="*/ 2875963 w 3997972"/>
              <a:gd name="connsiteY33" fmla="*/ 883349 h 2224961"/>
              <a:gd name="connsiteX34" fmla="*/ 2875963 w 3997972"/>
              <a:gd name="connsiteY34" fmla="*/ 725479 h 2224961"/>
              <a:gd name="connsiteX35" fmla="*/ 2875964 w 3997972"/>
              <a:gd name="connsiteY35" fmla="*/ 725479 h 2224961"/>
              <a:gd name="connsiteX36" fmla="*/ 3034034 w 3997972"/>
              <a:gd name="connsiteY36" fmla="*/ 567609 h 2224961"/>
              <a:gd name="connsiteX37" fmla="*/ 3124386 w 3997972"/>
              <a:gd name="connsiteY37" fmla="*/ 567609 h 2224961"/>
              <a:gd name="connsiteX38" fmla="*/ 3479941 w 3997972"/>
              <a:gd name="connsiteY38" fmla="*/ 567609 h 2224961"/>
              <a:gd name="connsiteX39" fmla="*/ 3521578 w 3997972"/>
              <a:gd name="connsiteY39" fmla="*/ 567609 h 2224961"/>
              <a:gd name="connsiteX40" fmla="*/ 3839902 w 3997972"/>
              <a:gd name="connsiteY40" fmla="*/ 567609 h 2224961"/>
              <a:gd name="connsiteX41" fmla="*/ 3997972 w 3997972"/>
              <a:gd name="connsiteY41" fmla="*/ 409739 h 2224961"/>
              <a:gd name="connsiteX42" fmla="*/ 3839902 w 3997972"/>
              <a:gd name="connsiteY42" fmla="*/ 251869 h 2224961"/>
              <a:gd name="connsiteX43" fmla="*/ 3124386 w 3997972"/>
              <a:gd name="connsiteY43" fmla="*/ 251869 h 2224961"/>
              <a:gd name="connsiteX44" fmla="*/ 2875964 w 3997972"/>
              <a:gd name="connsiteY44" fmla="*/ 251869 h 2224961"/>
              <a:gd name="connsiteX45" fmla="*/ 2340208 w 3997972"/>
              <a:gd name="connsiteY45" fmla="*/ 251869 h 2224961"/>
              <a:gd name="connsiteX46" fmla="*/ 2340208 w 3997972"/>
              <a:gd name="connsiteY46" fmla="*/ 252410 h 2224961"/>
              <a:gd name="connsiteX47" fmla="*/ 1376269 w 3997972"/>
              <a:gd name="connsiteY47" fmla="*/ 252410 h 2224961"/>
              <a:gd name="connsiteX48" fmla="*/ 1364887 w 3997972"/>
              <a:gd name="connsiteY48" fmla="*/ 252371 h 2224961"/>
              <a:gd name="connsiteX49" fmla="*/ 1364887 w 3997972"/>
              <a:gd name="connsiteY49" fmla="*/ 209385 h 2224961"/>
              <a:gd name="connsiteX50" fmla="*/ 1364887 w 3997972"/>
              <a:gd name="connsiteY50" fmla="*/ 209365 h 2224961"/>
              <a:gd name="connsiteX51" fmla="*/ 1360634 w 3997972"/>
              <a:gd name="connsiteY51" fmla="*/ 167179 h 2224961"/>
              <a:gd name="connsiteX52" fmla="*/ 1155513 w 3997972"/>
              <a:gd name="connsiteY52" fmla="*/ 0 h 2224961"/>
              <a:gd name="connsiteX0" fmla="*/ 2875963 w 3997972"/>
              <a:gd name="connsiteY0" fmla="*/ 567609 h 2224961"/>
              <a:gd name="connsiteX1" fmla="*/ 2875963 w 3997972"/>
              <a:gd name="connsiteY1" fmla="*/ 567610 h 2224961"/>
              <a:gd name="connsiteX2" fmla="*/ 1364887 w 3997972"/>
              <a:gd name="connsiteY2" fmla="*/ 567610 h 2224961"/>
              <a:gd name="connsiteX3" fmla="*/ 1364887 w 3997972"/>
              <a:gd name="connsiteY3" fmla="*/ 567609 h 2224961"/>
              <a:gd name="connsiteX4" fmla="*/ 2875963 w 3997972"/>
              <a:gd name="connsiteY4" fmla="*/ 567609 h 2224961"/>
              <a:gd name="connsiteX5" fmla="*/ 1155513 w 3997972"/>
              <a:gd name="connsiteY5" fmla="*/ 0 h 2224961"/>
              <a:gd name="connsiteX6" fmla="*/ 1074015 w 3997972"/>
              <a:gd name="connsiteY6" fmla="*/ 16454 h 2224961"/>
              <a:gd name="connsiteX7" fmla="*/ 1015465 w 3997972"/>
              <a:gd name="connsiteY7" fmla="*/ 55928 h 2224961"/>
              <a:gd name="connsiteX8" fmla="*/ 1003232 w 3997972"/>
              <a:gd name="connsiteY8" fmla="*/ 67599 h 2224961"/>
              <a:gd name="connsiteX9" fmla="*/ 67496 w 3997972"/>
              <a:gd name="connsiteY9" fmla="*/ 960266 h 2224961"/>
              <a:gd name="connsiteX10" fmla="*/ 67493 w 3997972"/>
              <a:gd name="connsiteY10" fmla="*/ 960268 h 2224961"/>
              <a:gd name="connsiteX11" fmla="*/ 58063 w 3997972"/>
              <a:gd name="connsiteY11" fmla="*/ 969263 h 2224961"/>
              <a:gd name="connsiteX12" fmla="*/ 16454 w 3997972"/>
              <a:gd name="connsiteY12" fmla="*/ 1030980 h 2224961"/>
              <a:gd name="connsiteX13" fmla="*/ 0 w 3997972"/>
              <a:gd name="connsiteY13" fmla="*/ 1112478 h 2224961"/>
              <a:gd name="connsiteX14" fmla="*/ 16454 w 3997972"/>
              <a:gd name="connsiteY14" fmla="*/ 1193976 h 2224961"/>
              <a:gd name="connsiteX15" fmla="*/ 58063 w 3997972"/>
              <a:gd name="connsiteY15" fmla="*/ 1255692 h 2224961"/>
              <a:gd name="connsiteX16" fmla="*/ 67493 w 3997972"/>
              <a:gd name="connsiteY16" fmla="*/ 1264688 h 2224961"/>
              <a:gd name="connsiteX17" fmla="*/ 67496 w 3997972"/>
              <a:gd name="connsiteY17" fmla="*/ 1264690 h 2224961"/>
              <a:gd name="connsiteX18" fmla="*/ 1003215 w 3997972"/>
              <a:gd name="connsiteY18" fmla="*/ 2157340 h 2224961"/>
              <a:gd name="connsiteX19" fmla="*/ 1003217 w 3997972"/>
              <a:gd name="connsiteY19" fmla="*/ 2157343 h 2224961"/>
              <a:gd name="connsiteX20" fmla="*/ 1015487 w 3997972"/>
              <a:gd name="connsiteY20" fmla="*/ 2169049 h 2224961"/>
              <a:gd name="connsiteX21" fmla="*/ 1074013 w 3997972"/>
              <a:gd name="connsiteY21" fmla="*/ 2208507 h 2224961"/>
              <a:gd name="connsiteX22" fmla="*/ 1155511 w 3997972"/>
              <a:gd name="connsiteY22" fmla="*/ 2224961 h 2224961"/>
              <a:gd name="connsiteX23" fmla="*/ 1364886 w 3997972"/>
              <a:gd name="connsiteY23" fmla="*/ 2015586 h 2224961"/>
              <a:gd name="connsiteX24" fmla="*/ 1357249 w 3997972"/>
              <a:gd name="connsiteY24" fmla="*/ 1965065 h 2224961"/>
              <a:gd name="connsiteX25" fmla="*/ 1357249 w 3997972"/>
              <a:gd name="connsiteY25" fmla="*/ 1965065 h 2224961"/>
              <a:gd name="connsiteX26" fmla="*/ 1364887 w 3997972"/>
              <a:gd name="connsiteY26" fmla="*/ 2015586 h 2224961"/>
              <a:gd name="connsiteX27" fmla="*/ 1364887 w 3997972"/>
              <a:gd name="connsiteY27" fmla="*/ 1965065 h 2224961"/>
              <a:gd name="connsiteX28" fmla="*/ 1460558 w 3997972"/>
              <a:gd name="connsiteY28" fmla="*/ 1973094 h 2224961"/>
              <a:gd name="connsiteX29" fmla="*/ 2875963 w 3997972"/>
              <a:gd name="connsiteY29" fmla="*/ 1973094 h 2224961"/>
              <a:gd name="connsiteX30" fmla="*/ 2875963 w 3997972"/>
              <a:gd name="connsiteY30" fmla="*/ 1004452 h 2224961"/>
              <a:gd name="connsiteX31" fmla="*/ 2875963 w 3997972"/>
              <a:gd name="connsiteY31" fmla="*/ 930120 h 2224961"/>
              <a:gd name="connsiteX32" fmla="*/ 2875963 w 3997972"/>
              <a:gd name="connsiteY32" fmla="*/ 883349 h 2224961"/>
              <a:gd name="connsiteX33" fmla="*/ 2875963 w 3997972"/>
              <a:gd name="connsiteY33" fmla="*/ 725479 h 2224961"/>
              <a:gd name="connsiteX34" fmla="*/ 2875964 w 3997972"/>
              <a:gd name="connsiteY34" fmla="*/ 725479 h 2224961"/>
              <a:gd name="connsiteX35" fmla="*/ 3034034 w 3997972"/>
              <a:gd name="connsiteY35" fmla="*/ 567609 h 2224961"/>
              <a:gd name="connsiteX36" fmla="*/ 3124386 w 3997972"/>
              <a:gd name="connsiteY36" fmla="*/ 567609 h 2224961"/>
              <a:gd name="connsiteX37" fmla="*/ 3479941 w 3997972"/>
              <a:gd name="connsiteY37" fmla="*/ 567609 h 2224961"/>
              <a:gd name="connsiteX38" fmla="*/ 3521578 w 3997972"/>
              <a:gd name="connsiteY38" fmla="*/ 567609 h 2224961"/>
              <a:gd name="connsiteX39" fmla="*/ 3839902 w 3997972"/>
              <a:gd name="connsiteY39" fmla="*/ 567609 h 2224961"/>
              <a:gd name="connsiteX40" fmla="*/ 3997972 w 3997972"/>
              <a:gd name="connsiteY40" fmla="*/ 409739 h 2224961"/>
              <a:gd name="connsiteX41" fmla="*/ 3839902 w 3997972"/>
              <a:gd name="connsiteY41" fmla="*/ 251869 h 2224961"/>
              <a:gd name="connsiteX42" fmla="*/ 3124386 w 3997972"/>
              <a:gd name="connsiteY42" fmla="*/ 251869 h 2224961"/>
              <a:gd name="connsiteX43" fmla="*/ 2875964 w 3997972"/>
              <a:gd name="connsiteY43" fmla="*/ 251869 h 2224961"/>
              <a:gd name="connsiteX44" fmla="*/ 2340208 w 3997972"/>
              <a:gd name="connsiteY44" fmla="*/ 251869 h 2224961"/>
              <a:gd name="connsiteX45" fmla="*/ 2340208 w 3997972"/>
              <a:gd name="connsiteY45" fmla="*/ 252410 h 2224961"/>
              <a:gd name="connsiteX46" fmla="*/ 1376269 w 3997972"/>
              <a:gd name="connsiteY46" fmla="*/ 252410 h 2224961"/>
              <a:gd name="connsiteX47" fmla="*/ 1364887 w 3997972"/>
              <a:gd name="connsiteY47" fmla="*/ 252371 h 2224961"/>
              <a:gd name="connsiteX48" fmla="*/ 1364887 w 3997972"/>
              <a:gd name="connsiteY48" fmla="*/ 209385 h 2224961"/>
              <a:gd name="connsiteX49" fmla="*/ 1364887 w 3997972"/>
              <a:gd name="connsiteY49" fmla="*/ 209365 h 2224961"/>
              <a:gd name="connsiteX50" fmla="*/ 1360634 w 3997972"/>
              <a:gd name="connsiteY50" fmla="*/ 167179 h 2224961"/>
              <a:gd name="connsiteX51" fmla="*/ 1155513 w 3997972"/>
              <a:gd name="connsiteY51" fmla="*/ 0 h 222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3997972" h="2224961">
                <a:moveTo>
                  <a:pt x="2875963" y="567609"/>
                </a:moveTo>
                <a:lnTo>
                  <a:pt x="2875963" y="567610"/>
                </a:lnTo>
                <a:lnTo>
                  <a:pt x="1364887" y="567610"/>
                </a:lnTo>
                <a:lnTo>
                  <a:pt x="1364887" y="567609"/>
                </a:lnTo>
                <a:lnTo>
                  <a:pt x="2875963" y="567609"/>
                </a:lnTo>
                <a:close/>
                <a:moveTo>
                  <a:pt x="1155513" y="0"/>
                </a:moveTo>
                <a:cubicBezTo>
                  <a:pt x="1126604" y="0"/>
                  <a:pt x="1099064" y="5859"/>
                  <a:pt x="1074015" y="16454"/>
                </a:cubicBezTo>
                <a:lnTo>
                  <a:pt x="1015465" y="55928"/>
                </a:lnTo>
                <a:lnTo>
                  <a:pt x="1003232" y="67599"/>
                </a:lnTo>
                <a:lnTo>
                  <a:pt x="67496" y="960266"/>
                </a:lnTo>
                <a:cubicBezTo>
                  <a:pt x="67495" y="960267"/>
                  <a:pt x="67494" y="960267"/>
                  <a:pt x="67493" y="960268"/>
                </a:cubicBezTo>
                <a:lnTo>
                  <a:pt x="58063" y="969263"/>
                </a:lnTo>
                <a:lnTo>
                  <a:pt x="16454" y="1030980"/>
                </a:lnTo>
                <a:cubicBezTo>
                  <a:pt x="5859" y="1056029"/>
                  <a:pt x="0" y="1083569"/>
                  <a:pt x="0" y="1112478"/>
                </a:cubicBezTo>
                <a:cubicBezTo>
                  <a:pt x="0" y="1141387"/>
                  <a:pt x="5859" y="1168927"/>
                  <a:pt x="16454" y="1193976"/>
                </a:cubicBezTo>
                <a:lnTo>
                  <a:pt x="58063" y="1255692"/>
                </a:lnTo>
                <a:lnTo>
                  <a:pt x="67493" y="1264688"/>
                </a:lnTo>
                <a:cubicBezTo>
                  <a:pt x="67494" y="1264689"/>
                  <a:pt x="67495" y="1264689"/>
                  <a:pt x="67496" y="1264690"/>
                </a:cubicBezTo>
                <a:lnTo>
                  <a:pt x="1003215" y="2157340"/>
                </a:lnTo>
                <a:cubicBezTo>
                  <a:pt x="1003216" y="2157341"/>
                  <a:pt x="1003216" y="2157342"/>
                  <a:pt x="1003217" y="2157343"/>
                </a:cubicBezTo>
                <a:lnTo>
                  <a:pt x="1015487" y="2169049"/>
                </a:lnTo>
                <a:lnTo>
                  <a:pt x="1074013" y="2208507"/>
                </a:lnTo>
                <a:cubicBezTo>
                  <a:pt x="1099062" y="2219102"/>
                  <a:pt x="1126602" y="2224961"/>
                  <a:pt x="1155511" y="2224961"/>
                </a:cubicBezTo>
                <a:cubicBezTo>
                  <a:pt x="1271146" y="2224961"/>
                  <a:pt x="1364886" y="2131221"/>
                  <a:pt x="1364886" y="2015586"/>
                </a:cubicBezTo>
                <a:lnTo>
                  <a:pt x="1357249" y="1965065"/>
                </a:lnTo>
                <a:lnTo>
                  <a:pt x="1357249" y="1965065"/>
                </a:lnTo>
                <a:lnTo>
                  <a:pt x="1364887" y="2015586"/>
                </a:lnTo>
                <a:lnTo>
                  <a:pt x="1364887" y="1965065"/>
                </a:lnTo>
                <a:lnTo>
                  <a:pt x="1460558" y="1973094"/>
                </a:lnTo>
                <a:lnTo>
                  <a:pt x="2875963" y="1973094"/>
                </a:lnTo>
                <a:lnTo>
                  <a:pt x="2875963" y="1004452"/>
                </a:lnTo>
                <a:lnTo>
                  <a:pt x="2875963" y="930120"/>
                </a:lnTo>
                <a:lnTo>
                  <a:pt x="2875963" y="883349"/>
                </a:lnTo>
                <a:lnTo>
                  <a:pt x="2875963" y="725479"/>
                </a:lnTo>
                <a:lnTo>
                  <a:pt x="2875964" y="725479"/>
                </a:lnTo>
                <a:cubicBezTo>
                  <a:pt x="2875964" y="638290"/>
                  <a:pt x="2946734" y="567609"/>
                  <a:pt x="3034034" y="567609"/>
                </a:cubicBezTo>
                <a:lnTo>
                  <a:pt x="3124386" y="567609"/>
                </a:lnTo>
                <a:lnTo>
                  <a:pt x="3479941" y="567609"/>
                </a:lnTo>
                <a:lnTo>
                  <a:pt x="3521578" y="567609"/>
                </a:lnTo>
                <a:lnTo>
                  <a:pt x="3839902" y="567609"/>
                </a:lnTo>
                <a:cubicBezTo>
                  <a:pt x="3927202" y="567609"/>
                  <a:pt x="3997972" y="496928"/>
                  <a:pt x="3997972" y="409739"/>
                </a:cubicBezTo>
                <a:cubicBezTo>
                  <a:pt x="3997972" y="322550"/>
                  <a:pt x="3927202" y="251869"/>
                  <a:pt x="3839902" y="251869"/>
                </a:cubicBezTo>
                <a:lnTo>
                  <a:pt x="3124386" y="251869"/>
                </a:lnTo>
                <a:lnTo>
                  <a:pt x="2875964" y="251869"/>
                </a:lnTo>
                <a:lnTo>
                  <a:pt x="2340208" y="251869"/>
                </a:lnTo>
                <a:lnTo>
                  <a:pt x="2340208" y="252410"/>
                </a:lnTo>
                <a:lnTo>
                  <a:pt x="1376269" y="252410"/>
                </a:lnTo>
                <a:lnTo>
                  <a:pt x="1364887" y="252371"/>
                </a:lnTo>
                <a:lnTo>
                  <a:pt x="1364887" y="209385"/>
                </a:lnTo>
                <a:lnTo>
                  <a:pt x="1364887" y="209365"/>
                </a:lnTo>
                <a:lnTo>
                  <a:pt x="1360634" y="167179"/>
                </a:lnTo>
                <a:cubicBezTo>
                  <a:pt x="1341111" y="71770"/>
                  <a:pt x="1256694" y="0"/>
                  <a:pt x="115551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50000"/>
                </a:schemeClr>
              </a:gs>
              <a:gs pos="15000">
                <a:schemeClr val="accent4"/>
              </a:gs>
            </a:gsLst>
            <a:lin ang="10800000" scaled="1"/>
            <a:tileRect/>
          </a:gradFill>
          <a:ln>
            <a:noFill/>
          </a:ln>
          <a:effectLst>
            <a:reflection blurRad="6350" stA="300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5785A918-1D6E-4DEB-9BA5-37FC912694BE}"/>
              </a:ext>
            </a:extLst>
          </p:cNvPr>
          <p:cNvSpPr/>
          <p:nvPr/>
        </p:nvSpPr>
        <p:spPr>
          <a:xfrm>
            <a:off x="955094" y="3800584"/>
            <a:ext cx="2776258" cy="1879094"/>
          </a:xfrm>
          <a:custGeom>
            <a:avLst/>
            <a:gdLst>
              <a:gd name="connsiteX0" fmla="*/ 2776257 w 2776258"/>
              <a:gd name="connsiteY0" fmla="*/ 0 h 1879094"/>
              <a:gd name="connsiteX1" fmla="*/ 2776258 w 2776258"/>
              <a:gd name="connsiteY1" fmla="*/ 0 h 1879094"/>
              <a:gd name="connsiteX2" fmla="*/ 2776258 w 2776258"/>
              <a:gd name="connsiteY2" fmla="*/ 157870 h 1879094"/>
              <a:gd name="connsiteX3" fmla="*/ 2776258 w 2776258"/>
              <a:gd name="connsiteY3" fmla="*/ 204641 h 1879094"/>
              <a:gd name="connsiteX4" fmla="*/ 2776258 w 2776258"/>
              <a:gd name="connsiteY4" fmla="*/ 278973 h 1879094"/>
              <a:gd name="connsiteX5" fmla="*/ 2776258 w 2776258"/>
              <a:gd name="connsiteY5" fmla="*/ 315740 h 1879094"/>
              <a:gd name="connsiteX6" fmla="*/ 2776258 w 2776258"/>
              <a:gd name="connsiteY6" fmla="*/ 473610 h 1879094"/>
              <a:gd name="connsiteX7" fmla="*/ 2776258 w 2776258"/>
              <a:gd name="connsiteY7" fmla="*/ 520381 h 1879094"/>
              <a:gd name="connsiteX8" fmla="*/ 2776258 w 2776258"/>
              <a:gd name="connsiteY8" fmla="*/ 594713 h 1879094"/>
              <a:gd name="connsiteX9" fmla="*/ 2776258 w 2776258"/>
              <a:gd name="connsiteY9" fmla="*/ 1321298 h 1879094"/>
              <a:gd name="connsiteX10" fmla="*/ 2776258 w 2776258"/>
              <a:gd name="connsiteY10" fmla="*/ 1637038 h 1879094"/>
              <a:gd name="connsiteX11" fmla="*/ 2534202 w 2776258"/>
              <a:gd name="connsiteY11" fmla="*/ 1879094 h 1879094"/>
              <a:gd name="connsiteX12" fmla="*/ 242056 w 2776258"/>
              <a:gd name="connsiteY12" fmla="*/ 1879094 h 1879094"/>
              <a:gd name="connsiteX13" fmla="*/ 0 w 2776258"/>
              <a:gd name="connsiteY13" fmla="*/ 1637038 h 1879094"/>
              <a:gd name="connsiteX14" fmla="*/ 0 w 2776258"/>
              <a:gd name="connsiteY14" fmla="*/ 1321298 h 1879094"/>
              <a:gd name="connsiteX15" fmla="*/ 0 w 2776258"/>
              <a:gd name="connsiteY15" fmla="*/ 631480 h 1879094"/>
              <a:gd name="connsiteX16" fmla="*/ 0 w 2776258"/>
              <a:gd name="connsiteY16" fmla="*/ 315740 h 1879094"/>
              <a:gd name="connsiteX17" fmla="*/ 157870 w 2776258"/>
              <a:gd name="connsiteY17" fmla="*/ 157870 h 1879094"/>
              <a:gd name="connsiteX18" fmla="*/ 1654248 w 2776258"/>
              <a:gd name="connsiteY18" fmla="*/ 157870 h 1879094"/>
              <a:gd name="connsiteX19" fmla="*/ 1655670 w 2776258"/>
              <a:gd name="connsiteY19" fmla="*/ 157870 h 1879094"/>
              <a:gd name="connsiteX20" fmla="*/ 2618187 w 2776258"/>
              <a:gd name="connsiteY20" fmla="*/ 157870 h 1879094"/>
              <a:gd name="connsiteX21" fmla="*/ 2776257 w 2776258"/>
              <a:gd name="connsiteY21" fmla="*/ 0 h 187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776258" h="1879094">
                <a:moveTo>
                  <a:pt x="2776257" y="0"/>
                </a:moveTo>
                <a:lnTo>
                  <a:pt x="2776258" y="0"/>
                </a:lnTo>
                <a:lnTo>
                  <a:pt x="2776258" y="157870"/>
                </a:lnTo>
                <a:lnTo>
                  <a:pt x="2776258" y="204641"/>
                </a:lnTo>
                <a:lnTo>
                  <a:pt x="2776258" y="278973"/>
                </a:lnTo>
                <a:lnTo>
                  <a:pt x="2776258" y="315740"/>
                </a:lnTo>
                <a:lnTo>
                  <a:pt x="2776258" y="473610"/>
                </a:lnTo>
                <a:lnTo>
                  <a:pt x="2776258" y="520381"/>
                </a:lnTo>
                <a:lnTo>
                  <a:pt x="2776258" y="594713"/>
                </a:lnTo>
                <a:lnTo>
                  <a:pt x="2776258" y="1321298"/>
                </a:lnTo>
                <a:lnTo>
                  <a:pt x="2776258" y="1637038"/>
                </a:lnTo>
                <a:cubicBezTo>
                  <a:pt x="2776258" y="1770722"/>
                  <a:pt x="2667886" y="1879094"/>
                  <a:pt x="2534202" y="1879094"/>
                </a:cubicBezTo>
                <a:lnTo>
                  <a:pt x="242056" y="1879094"/>
                </a:lnTo>
                <a:cubicBezTo>
                  <a:pt x="108372" y="1879094"/>
                  <a:pt x="0" y="1770722"/>
                  <a:pt x="0" y="1637038"/>
                </a:cubicBezTo>
                <a:lnTo>
                  <a:pt x="0" y="1321298"/>
                </a:lnTo>
                <a:lnTo>
                  <a:pt x="0" y="631480"/>
                </a:lnTo>
                <a:lnTo>
                  <a:pt x="0" y="315740"/>
                </a:lnTo>
                <a:cubicBezTo>
                  <a:pt x="0" y="228551"/>
                  <a:pt x="70681" y="157870"/>
                  <a:pt x="157870" y="157870"/>
                </a:cubicBezTo>
                <a:lnTo>
                  <a:pt x="1654248" y="157870"/>
                </a:lnTo>
                <a:lnTo>
                  <a:pt x="1655670" y="157870"/>
                </a:lnTo>
                <a:lnTo>
                  <a:pt x="2618187" y="157870"/>
                </a:lnTo>
                <a:cubicBezTo>
                  <a:pt x="2705487" y="157870"/>
                  <a:pt x="2776257" y="87189"/>
                  <a:pt x="277625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">
                <a:schemeClr val="tx2"/>
              </a:gs>
              <a:gs pos="90000">
                <a:schemeClr val="tx2"/>
              </a:gs>
              <a:gs pos="100000">
                <a:schemeClr val="accent1">
                  <a:lumMod val="50000"/>
                </a:schemeClr>
              </a:gs>
            </a:gsLst>
            <a:lin ang="21594000" scaled="0"/>
            <a:tileRect/>
          </a:gradFill>
          <a:ln>
            <a:noFill/>
          </a:ln>
          <a:effectLst>
            <a:reflection blurRad="6350" stA="30000" endPos="3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98FE214-9E5A-423B-B496-BA36FAE5BA51}"/>
              </a:ext>
            </a:extLst>
          </p:cNvPr>
          <p:cNvSpPr txBox="1"/>
          <p:nvPr/>
        </p:nvSpPr>
        <p:spPr>
          <a:xfrm>
            <a:off x="1176351" y="4040426"/>
            <a:ext cx="1219966" cy="830997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tr-TR" sz="2400" b="1" dirty="0" smtClean="0">
                <a:solidFill>
                  <a:schemeClr val="bg1"/>
                </a:solidFill>
              </a:rPr>
              <a:t>MEVCUT DURUM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36C751C-281D-4DBD-BAD1-103E04E57339}"/>
              </a:ext>
            </a:extLst>
          </p:cNvPr>
          <p:cNvSpPr txBox="1"/>
          <p:nvPr/>
        </p:nvSpPr>
        <p:spPr>
          <a:xfrm>
            <a:off x="3915384" y="3991068"/>
            <a:ext cx="1219966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tr-TR" sz="2400" b="1" dirty="0" smtClean="0">
                <a:solidFill>
                  <a:schemeClr val="accent2">
                    <a:lumMod val="50000"/>
                  </a:schemeClr>
                </a:solidFill>
              </a:rPr>
              <a:t>NEDEN</a:t>
            </a:r>
            <a:endParaRPr lang="en-US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C3C6FD80-AF8A-477F-B29F-D23A363B5E7B}"/>
              </a:ext>
            </a:extLst>
          </p:cNvPr>
          <p:cNvSpPr txBox="1"/>
          <p:nvPr/>
        </p:nvSpPr>
        <p:spPr>
          <a:xfrm>
            <a:off x="5630781" y="2960794"/>
            <a:ext cx="1219966" cy="1200329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pPr algn="ctr"/>
            <a:r>
              <a:rPr lang="tr-TR" sz="2400" b="1" dirty="0" smtClean="0">
                <a:solidFill>
                  <a:schemeClr val="accent6">
                    <a:lumMod val="50000"/>
                  </a:schemeClr>
                </a:solidFill>
              </a:rPr>
              <a:t>RİSKLER VE ETKİLERİ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FF893BD-9434-4283-A874-A512CCC3A600}"/>
              </a:ext>
            </a:extLst>
          </p:cNvPr>
          <p:cNvSpPr txBox="1"/>
          <p:nvPr/>
        </p:nvSpPr>
        <p:spPr>
          <a:xfrm>
            <a:off x="7244914" y="2768583"/>
            <a:ext cx="1219966" cy="461665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tr-TR" sz="24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KRİTER</a:t>
            </a:r>
            <a:endParaRPr lang="en-US" sz="24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55A9555-0949-4E14-8F1E-C121550C0F72}"/>
              </a:ext>
            </a:extLst>
          </p:cNvPr>
          <p:cNvSpPr txBox="1"/>
          <p:nvPr/>
        </p:nvSpPr>
        <p:spPr>
          <a:xfrm>
            <a:off x="8882450" y="2180488"/>
            <a:ext cx="1390393" cy="52322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tr-TR" sz="2800" b="1" cap="all" dirty="0" smtClean="0">
                <a:solidFill>
                  <a:schemeClr val="accent2">
                    <a:lumMod val="50000"/>
                  </a:schemeClr>
                </a:solidFill>
              </a:rPr>
              <a:t>ÖNERİ</a:t>
            </a:r>
            <a:endParaRPr lang="en-US" sz="2800" b="1" cap="all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İkizkenar Üçgen 5"/>
          <p:cNvSpPr/>
          <p:nvPr/>
        </p:nvSpPr>
        <p:spPr>
          <a:xfrm rot="5400000">
            <a:off x="9640831" y="1329829"/>
            <a:ext cx="2959925" cy="1981588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BFAE1-45D3-4B3B-81D2-0BF25FA8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5400000">
            <a:off x="9209941" y="2028479"/>
            <a:ext cx="2404434" cy="667263"/>
          </a:xfrm>
        </p:spPr>
        <p:txBody>
          <a:bodyPr>
            <a:normAutofit/>
          </a:bodyPr>
          <a:lstStyle/>
          <a:p>
            <a:r>
              <a:rPr lang="tr-TR" sz="2400" b="1" dirty="0" smtClean="0"/>
              <a:t>BULGU FORMU</a:t>
            </a:r>
            <a:endParaRPr lang="en-US" sz="2400" b="1" dirty="0"/>
          </a:p>
        </p:txBody>
      </p:sp>
      <p:pic>
        <p:nvPicPr>
          <p:cNvPr id="32" name="Resim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682" y="2058745"/>
            <a:ext cx="225117" cy="22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0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73" grpId="0" animBg="1"/>
      <p:bldP spid="41" grpId="0" animBg="1"/>
      <p:bldP spid="78" grpId="0"/>
      <p:bldP spid="79" grpId="0"/>
      <p:bldP spid="80" grpId="0"/>
      <p:bldP spid="81" grpId="0"/>
      <p:bldP spid="83" grpId="0"/>
      <p:bldP spid="6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DE84B39C-29BB-4D33-905C-2D797E13C0F5}"/>
              </a:ext>
            </a:extLst>
          </p:cNvPr>
          <p:cNvSpPr/>
          <p:nvPr/>
        </p:nvSpPr>
        <p:spPr>
          <a:xfrm rot="20788111">
            <a:off x="-184449" y="3697983"/>
            <a:ext cx="6527294" cy="802259"/>
          </a:xfrm>
          <a:custGeom>
            <a:avLst/>
            <a:gdLst>
              <a:gd name="connsiteX0" fmla="*/ 6527294 w 6527294"/>
              <a:gd name="connsiteY0" fmla="*/ 0 h 802259"/>
              <a:gd name="connsiteX1" fmla="*/ 6527294 w 6527294"/>
              <a:gd name="connsiteY1" fmla="*/ 802259 h 802259"/>
              <a:gd name="connsiteX2" fmla="*/ 0 w 6527294"/>
              <a:gd name="connsiteY2" fmla="*/ 802259 h 802259"/>
              <a:gd name="connsiteX3" fmla="*/ 193071 w 6527294"/>
              <a:gd name="connsiteY3" fmla="*/ 0 h 80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27294" h="802259">
                <a:moveTo>
                  <a:pt x="6527294" y="0"/>
                </a:moveTo>
                <a:lnTo>
                  <a:pt x="6527294" y="802259"/>
                </a:lnTo>
                <a:lnTo>
                  <a:pt x="0" y="802259"/>
                </a:lnTo>
                <a:lnTo>
                  <a:pt x="193071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61000">
                <a:schemeClr val="accent2"/>
              </a:gs>
              <a:gs pos="97000">
                <a:schemeClr val="accent2">
                  <a:lumMod val="50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C10C599E-DC08-4712-BEBD-87FEC6DCA2E4}"/>
              </a:ext>
            </a:extLst>
          </p:cNvPr>
          <p:cNvSpPr/>
          <p:nvPr/>
        </p:nvSpPr>
        <p:spPr>
          <a:xfrm rot="20788111">
            <a:off x="-161034" y="2960639"/>
            <a:ext cx="4840187" cy="802259"/>
          </a:xfrm>
          <a:custGeom>
            <a:avLst/>
            <a:gdLst>
              <a:gd name="connsiteX0" fmla="*/ 4840187 w 4840187"/>
              <a:gd name="connsiteY0" fmla="*/ 0 h 802259"/>
              <a:gd name="connsiteX1" fmla="*/ 4840187 w 4840187"/>
              <a:gd name="connsiteY1" fmla="*/ 802259 h 802259"/>
              <a:gd name="connsiteX2" fmla="*/ 0 w 4840187"/>
              <a:gd name="connsiteY2" fmla="*/ 802259 h 802259"/>
              <a:gd name="connsiteX3" fmla="*/ 193072 w 4840187"/>
              <a:gd name="connsiteY3" fmla="*/ 0 h 80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0187" h="802259">
                <a:moveTo>
                  <a:pt x="4840187" y="0"/>
                </a:moveTo>
                <a:lnTo>
                  <a:pt x="4840187" y="802259"/>
                </a:lnTo>
                <a:lnTo>
                  <a:pt x="0" y="802259"/>
                </a:lnTo>
                <a:lnTo>
                  <a:pt x="193072" y="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61000">
                <a:schemeClr val="tx2"/>
              </a:gs>
              <a:gs pos="97000">
                <a:schemeClr val="tx1"/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0ABF17AA-5EE5-4BBA-9237-15EE77F5F388}"/>
              </a:ext>
            </a:extLst>
          </p:cNvPr>
          <p:cNvSpPr/>
          <p:nvPr/>
        </p:nvSpPr>
        <p:spPr>
          <a:xfrm rot="20788111">
            <a:off x="-207866" y="4438545"/>
            <a:ext cx="8214400" cy="802259"/>
          </a:xfrm>
          <a:custGeom>
            <a:avLst/>
            <a:gdLst>
              <a:gd name="connsiteX0" fmla="*/ 8214400 w 8214400"/>
              <a:gd name="connsiteY0" fmla="*/ 0 h 802259"/>
              <a:gd name="connsiteX1" fmla="*/ 8214400 w 8214400"/>
              <a:gd name="connsiteY1" fmla="*/ 802259 h 802259"/>
              <a:gd name="connsiteX2" fmla="*/ 0 w 8214400"/>
              <a:gd name="connsiteY2" fmla="*/ 802259 h 802259"/>
              <a:gd name="connsiteX3" fmla="*/ 193072 w 8214400"/>
              <a:gd name="connsiteY3" fmla="*/ 0 h 80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14400" h="802259">
                <a:moveTo>
                  <a:pt x="8214400" y="0"/>
                </a:moveTo>
                <a:lnTo>
                  <a:pt x="8214400" y="802259"/>
                </a:lnTo>
                <a:lnTo>
                  <a:pt x="0" y="802259"/>
                </a:lnTo>
                <a:lnTo>
                  <a:pt x="193072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/>
              </a:gs>
              <a:gs pos="61000">
                <a:schemeClr val="accent3"/>
              </a:gs>
              <a:gs pos="97000">
                <a:schemeClr val="accent3">
                  <a:lumMod val="50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695697B6-D46E-482E-86E1-D454D25DBA1E}"/>
              </a:ext>
            </a:extLst>
          </p:cNvPr>
          <p:cNvSpPr/>
          <p:nvPr/>
        </p:nvSpPr>
        <p:spPr>
          <a:xfrm rot="20788111">
            <a:off x="-41615" y="5155928"/>
            <a:ext cx="9709170" cy="802259"/>
          </a:xfrm>
          <a:custGeom>
            <a:avLst/>
            <a:gdLst>
              <a:gd name="connsiteX0" fmla="*/ 9709170 w 9709170"/>
              <a:gd name="connsiteY0" fmla="*/ 0 h 802259"/>
              <a:gd name="connsiteX1" fmla="*/ 9709170 w 9709170"/>
              <a:gd name="connsiteY1" fmla="*/ 802259 h 802259"/>
              <a:gd name="connsiteX2" fmla="*/ 3320869 w 9709170"/>
              <a:gd name="connsiteY2" fmla="*/ 802259 h 802259"/>
              <a:gd name="connsiteX3" fmla="*/ 0 w 9709170"/>
              <a:gd name="connsiteY3" fmla="*/ 3059 h 802259"/>
              <a:gd name="connsiteX4" fmla="*/ 736 w 9709170"/>
              <a:gd name="connsiteY4" fmla="*/ 0 h 80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09170" h="802259">
                <a:moveTo>
                  <a:pt x="9709170" y="0"/>
                </a:moveTo>
                <a:lnTo>
                  <a:pt x="9709170" y="802259"/>
                </a:lnTo>
                <a:lnTo>
                  <a:pt x="3320869" y="802259"/>
                </a:lnTo>
                <a:lnTo>
                  <a:pt x="0" y="3059"/>
                </a:lnTo>
                <a:lnTo>
                  <a:pt x="736" y="0"/>
                </a:lnTo>
                <a:close/>
              </a:path>
            </a:pathLst>
          </a:custGeom>
          <a:gradFill flip="none" rotWithShape="1">
            <a:gsLst>
              <a:gs pos="0">
                <a:schemeClr val="accent6"/>
              </a:gs>
              <a:gs pos="61000">
                <a:schemeClr val="accent6"/>
              </a:gs>
              <a:gs pos="97000">
                <a:schemeClr val="accent6">
                  <a:lumMod val="50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3EE1A88C-D68D-4492-975A-05E67EA12311}"/>
              </a:ext>
            </a:extLst>
          </p:cNvPr>
          <p:cNvSpPr/>
          <p:nvPr/>
        </p:nvSpPr>
        <p:spPr>
          <a:xfrm rot="20788111">
            <a:off x="3869590" y="5428316"/>
            <a:ext cx="7406278" cy="802259"/>
          </a:xfrm>
          <a:custGeom>
            <a:avLst/>
            <a:gdLst>
              <a:gd name="connsiteX0" fmla="*/ 7406278 w 7406278"/>
              <a:gd name="connsiteY0" fmla="*/ 0 h 802259"/>
              <a:gd name="connsiteX1" fmla="*/ 7406278 w 7406278"/>
              <a:gd name="connsiteY1" fmla="*/ 802259 h 802259"/>
              <a:gd name="connsiteX2" fmla="*/ 3333578 w 7406278"/>
              <a:gd name="connsiteY2" fmla="*/ 802259 h 802259"/>
              <a:gd name="connsiteX3" fmla="*/ 0 w 7406278"/>
              <a:gd name="connsiteY3" fmla="*/ 0 h 802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06278" h="802259">
                <a:moveTo>
                  <a:pt x="7406278" y="0"/>
                </a:moveTo>
                <a:lnTo>
                  <a:pt x="7406278" y="802259"/>
                </a:lnTo>
                <a:lnTo>
                  <a:pt x="3333578" y="802259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5"/>
              </a:gs>
              <a:gs pos="61000">
                <a:schemeClr val="accent5"/>
              </a:gs>
              <a:gs pos="97000">
                <a:schemeClr val="accent5">
                  <a:lumMod val="50000"/>
                </a:schemeClr>
              </a:gs>
            </a:gsLst>
            <a:lin ang="18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2BFAE1-45D3-4B3B-81D2-0BF25FA8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2833" y="674890"/>
            <a:ext cx="3164411" cy="709158"/>
          </a:xfrm>
        </p:spPr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RAPORLAMA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283959-CB21-49AF-874D-9FA8D1CD609A}"/>
              </a:ext>
            </a:extLst>
          </p:cNvPr>
          <p:cNvSpPr/>
          <p:nvPr/>
        </p:nvSpPr>
        <p:spPr>
          <a:xfrm>
            <a:off x="3005232" y="1468582"/>
            <a:ext cx="1994337" cy="1514764"/>
          </a:xfrm>
          <a:prstGeom prst="rect">
            <a:avLst/>
          </a:prstGeom>
          <a:solidFill>
            <a:schemeClr val="tx2"/>
          </a:solidFill>
          <a:ln>
            <a:noFill/>
          </a:ln>
          <a:scene3d>
            <a:camera prst="isometricLeftDown">
              <a:rot lat="1200001" lon="2700000" rev="0"/>
            </a:camera>
            <a:lightRig rig="threePt" dir="t"/>
          </a:scene3d>
          <a:sp3d extrusionH="514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01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D27001D-A00E-4256-822E-814C8955F872}"/>
              </a:ext>
            </a:extLst>
          </p:cNvPr>
          <p:cNvSpPr/>
          <p:nvPr/>
        </p:nvSpPr>
        <p:spPr>
          <a:xfrm>
            <a:off x="4645507" y="2011875"/>
            <a:ext cx="1994337" cy="1514764"/>
          </a:xfrm>
          <a:prstGeom prst="rect">
            <a:avLst/>
          </a:prstGeom>
          <a:solidFill>
            <a:schemeClr val="accent2"/>
          </a:solidFill>
          <a:ln>
            <a:noFill/>
          </a:ln>
          <a:scene3d>
            <a:camera prst="isometricLeftDown">
              <a:rot lat="1200001" lon="2700000" rev="0"/>
            </a:camera>
            <a:lightRig rig="threePt" dir="t"/>
          </a:scene3d>
          <a:sp3d extrusionH="514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A18C797-F8B0-448C-AD65-7EDBEC3728A5}"/>
              </a:ext>
            </a:extLst>
          </p:cNvPr>
          <p:cNvSpPr/>
          <p:nvPr/>
        </p:nvSpPr>
        <p:spPr>
          <a:xfrm>
            <a:off x="6285782" y="2555168"/>
            <a:ext cx="1994337" cy="1514764"/>
          </a:xfrm>
          <a:prstGeom prst="rect">
            <a:avLst/>
          </a:prstGeom>
          <a:solidFill>
            <a:schemeClr val="accent3"/>
          </a:solidFill>
          <a:ln>
            <a:noFill/>
          </a:ln>
          <a:scene3d>
            <a:camera prst="isometricLeftDown">
              <a:rot lat="1200001" lon="2700000" rev="0"/>
            </a:camera>
            <a:lightRig rig="threePt" dir="t"/>
          </a:scene3d>
          <a:sp3d extrusionH="514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03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81E9BA3-2B63-4835-92F5-DB5A63C38709}"/>
              </a:ext>
            </a:extLst>
          </p:cNvPr>
          <p:cNvSpPr/>
          <p:nvPr/>
        </p:nvSpPr>
        <p:spPr>
          <a:xfrm>
            <a:off x="7926057" y="3098461"/>
            <a:ext cx="1994337" cy="1514764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isometricLeftDown">
              <a:rot lat="1200001" lon="2700000" rev="0"/>
            </a:camera>
            <a:lightRig rig="threePt" dir="t"/>
          </a:scene3d>
          <a:sp3d extrusionH="514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04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BF5CB13-CA15-4F46-8B6F-98CA0E8F077E}"/>
              </a:ext>
            </a:extLst>
          </p:cNvPr>
          <p:cNvSpPr/>
          <p:nvPr/>
        </p:nvSpPr>
        <p:spPr>
          <a:xfrm>
            <a:off x="9566331" y="3641754"/>
            <a:ext cx="1994337" cy="1514764"/>
          </a:xfrm>
          <a:prstGeom prst="rect">
            <a:avLst/>
          </a:prstGeom>
          <a:solidFill>
            <a:schemeClr val="accent5"/>
          </a:solidFill>
          <a:ln>
            <a:noFill/>
          </a:ln>
          <a:scene3d>
            <a:camera prst="isometricLeftDown">
              <a:rot lat="1200001" lon="2700000" rev="0"/>
            </a:camera>
            <a:lightRig rig="threePt" dir="t"/>
          </a:scene3d>
          <a:sp3d extrusionH="514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/>
              <a:t>05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1C9DF1-4A6D-4B46-AAEB-F1EF889C5B7A}"/>
              </a:ext>
            </a:extLst>
          </p:cNvPr>
          <p:cNvSpPr/>
          <p:nvPr/>
        </p:nvSpPr>
        <p:spPr>
          <a:xfrm rot="20760000">
            <a:off x="280090" y="3969675"/>
            <a:ext cx="4599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2400" noProof="1" smtClean="0"/>
              <a:t>Kapanış toplantısı yapılması</a:t>
            </a:r>
            <a:endParaRPr lang="en-US" sz="2400" noProof="1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526540-BFD7-4BA9-AF87-8585B585FB20}"/>
              </a:ext>
            </a:extLst>
          </p:cNvPr>
          <p:cNvSpPr/>
          <p:nvPr/>
        </p:nvSpPr>
        <p:spPr>
          <a:xfrm rot="20760000">
            <a:off x="1884639" y="4355293"/>
            <a:ext cx="45996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2400" noProof="1" smtClean="0"/>
              <a:t>Denetim raporunda yer alacak </a:t>
            </a:r>
            <a:r>
              <a:rPr lang="tr-TR" sz="2400" noProof="1" smtClean="0"/>
              <a:t>bulgulara </a:t>
            </a:r>
            <a:r>
              <a:rPr lang="tr-TR" sz="2400" noProof="1" smtClean="0"/>
              <a:t>karar verilmesi</a:t>
            </a:r>
            <a:endParaRPr lang="en-US" sz="2400" noProof="1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2175461-7E20-4F52-987A-DED967158E4E}"/>
              </a:ext>
            </a:extLst>
          </p:cNvPr>
          <p:cNvSpPr/>
          <p:nvPr/>
        </p:nvSpPr>
        <p:spPr>
          <a:xfrm rot="20760000">
            <a:off x="3925608" y="4992452"/>
            <a:ext cx="4599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noProof="1" smtClean="0"/>
              <a:t>Denetim görüşünün oluşturulması</a:t>
            </a:r>
            <a:endParaRPr lang="en-US" sz="2400" noProof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A22A17E-E52B-48A8-BC21-481514D3617F}"/>
              </a:ext>
            </a:extLst>
          </p:cNvPr>
          <p:cNvSpPr/>
          <p:nvPr/>
        </p:nvSpPr>
        <p:spPr>
          <a:xfrm rot="20760000">
            <a:off x="6010022" y="5320222"/>
            <a:ext cx="3832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2400" noProof="1" smtClean="0">
                <a:solidFill>
                  <a:schemeClr val="bg1"/>
                </a:solidFill>
              </a:rPr>
              <a:t>Denetim raporunun hazırlanması</a:t>
            </a:r>
            <a:endParaRPr lang="en-US" sz="2400" noProof="1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DB3A04B-89D2-4A55-A5EF-B69229DBAAE3}"/>
              </a:ext>
            </a:extLst>
          </p:cNvPr>
          <p:cNvSpPr/>
          <p:nvPr/>
        </p:nvSpPr>
        <p:spPr>
          <a:xfrm rot="20760000">
            <a:off x="-302462" y="3141323"/>
            <a:ext cx="3832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2400" noProof="1" smtClean="0">
                <a:solidFill>
                  <a:schemeClr val="bg1"/>
                </a:solidFill>
              </a:rPr>
              <a:t>Bulguların resmi olarak paylaşılması</a:t>
            </a:r>
            <a:endParaRPr lang="en-US" sz="2400" noProof="1">
              <a:solidFill>
                <a:schemeClr val="bg1"/>
              </a:solidFill>
            </a:endParaRPr>
          </a:p>
        </p:txBody>
      </p:sp>
      <p:sp>
        <p:nvSpPr>
          <p:cNvPr id="4" name="Sol Ayraç 3"/>
          <p:cNvSpPr/>
          <p:nvPr/>
        </p:nvSpPr>
        <p:spPr>
          <a:xfrm rot="18160403">
            <a:off x="8926813" y="-1024434"/>
            <a:ext cx="629057" cy="6235205"/>
          </a:xfrm>
          <a:prstGeom prst="leftBrace">
            <a:avLst>
              <a:gd name="adj1" fmla="val 8333"/>
              <a:gd name="adj2" fmla="val 4956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285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972232" y="451618"/>
            <a:ext cx="4050890" cy="706090"/>
          </a:xfrm>
        </p:spPr>
        <p:txBody>
          <a:bodyPr>
            <a:normAutofit/>
          </a:bodyPr>
          <a:lstStyle/>
          <a:p>
            <a:r>
              <a:rPr lang="tr-TR" dirty="0" smtClean="0"/>
              <a:t>Denetim Görüşü</a:t>
            </a:r>
            <a:endParaRPr lang="tr-TR" dirty="0"/>
          </a:p>
        </p:txBody>
      </p:sp>
      <p:pic>
        <p:nvPicPr>
          <p:cNvPr id="1229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1" y="1434461"/>
            <a:ext cx="11696871" cy="49810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1063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"/>
          <p:cNvSpPr/>
          <p:nvPr/>
        </p:nvSpPr>
        <p:spPr>
          <a:xfrm>
            <a:off x="2373753" y="963010"/>
            <a:ext cx="2141937" cy="1546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4" extrusionOk="0">
                <a:moveTo>
                  <a:pt x="852" y="0"/>
                </a:moveTo>
                <a:cubicBezTo>
                  <a:pt x="496" y="0"/>
                  <a:pt x="237" y="6"/>
                  <a:pt x="0" y="22"/>
                </a:cubicBezTo>
                <a:lnTo>
                  <a:pt x="0" y="21572"/>
                </a:lnTo>
                <a:cubicBezTo>
                  <a:pt x="238" y="21588"/>
                  <a:pt x="497" y="21594"/>
                  <a:pt x="852" y="21594"/>
                </a:cubicBezTo>
                <a:lnTo>
                  <a:pt x="18765" y="21594"/>
                </a:lnTo>
                <a:cubicBezTo>
                  <a:pt x="19586" y="21594"/>
                  <a:pt x="19997" y="21597"/>
                  <a:pt x="20433" y="21406"/>
                </a:cubicBezTo>
                <a:cubicBezTo>
                  <a:pt x="20911" y="21165"/>
                  <a:pt x="21288" y="20642"/>
                  <a:pt x="21462" y="19981"/>
                </a:cubicBezTo>
                <a:cubicBezTo>
                  <a:pt x="21600" y="19377"/>
                  <a:pt x="21598" y="18812"/>
                  <a:pt x="21598" y="17692"/>
                </a:cubicBezTo>
                <a:lnTo>
                  <a:pt x="21598" y="3919"/>
                </a:lnTo>
                <a:cubicBezTo>
                  <a:pt x="21598" y="2781"/>
                  <a:pt x="21600" y="2217"/>
                  <a:pt x="21462" y="1613"/>
                </a:cubicBezTo>
                <a:cubicBezTo>
                  <a:pt x="21288" y="952"/>
                  <a:pt x="20911" y="429"/>
                  <a:pt x="20433" y="188"/>
                </a:cubicBezTo>
                <a:cubicBezTo>
                  <a:pt x="19997" y="-3"/>
                  <a:pt x="19589" y="0"/>
                  <a:pt x="18781" y="0"/>
                </a:cubicBezTo>
                <a:lnTo>
                  <a:pt x="852" y="0"/>
                </a:lnTo>
                <a:close/>
              </a:path>
            </a:pathLst>
          </a:custGeom>
          <a:gradFill>
            <a:gsLst>
              <a:gs pos="22846">
                <a:srgbClr val="FF3847"/>
              </a:gs>
              <a:gs pos="63342">
                <a:srgbClr val="FF7D25"/>
              </a:gs>
              <a:gs pos="100000">
                <a:srgbClr val="FFC203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16" name="TinyPPT_12.png" descr="TinyPPT_12.png"/>
          <p:cNvPicPr>
            <a:picLocks noChangeAspect="1"/>
          </p:cNvPicPr>
          <p:nvPr/>
        </p:nvPicPr>
        <p:blipFill>
          <a:blip r:embed="rId3"/>
          <a:srcRect t="85388"/>
          <a:stretch>
            <a:fillRect/>
          </a:stretch>
        </p:blipFill>
        <p:spPr>
          <a:xfrm rot="16200000">
            <a:off x="832894" y="1593113"/>
            <a:ext cx="3354128" cy="285890"/>
          </a:xfrm>
          <a:prstGeom prst="rect">
            <a:avLst/>
          </a:prstGeom>
          <a:ln w="12700">
            <a:miter lim="400000"/>
          </a:ln>
        </p:spPr>
      </p:pic>
      <p:sp>
        <p:nvSpPr>
          <p:cNvPr id="617" name="Shape"/>
          <p:cNvSpPr/>
          <p:nvPr/>
        </p:nvSpPr>
        <p:spPr>
          <a:xfrm>
            <a:off x="1485931" y="971091"/>
            <a:ext cx="882011" cy="1197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56" h="20736" extrusionOk="0">
                <a:moveTo>
                  <a:pt x="13767" y="0"/>
                </a:moveTo>
                <a:cubicBezTo>
                  <a:pt x="10243" y="0"/>
                  <a:pt x="6721" y="1018"/>
                  <a:pt x="4033" y="3045"/>
                </a:cubicBezTo>
                <a:cubicBezTo>
                  <a:pt x="-1344" y="7099"/>
                  <a:pt x="-1344" y="13672"/>
                  <a:pt x="4033" y="17726"/>
                </a:cubicBezTo>
                <a:cubicBezTo>
                  <a:pt x="8434" y="21045"/>
                  <a:pt x="15043" y="21600"/>
                  <a:pt x="20256" y="19486"/>
                </a:cubicBezTo>
                <a:lnTo>
                  <a:pt x="20256" y="1285"/>
                </a:lnTo>
                <a:cubicBezTo>
                  <a:pt x="18227" y="463"/>
                  <a:pt x="16011" y="0"/>
                  <a:pt x="13767" y="0"/>
                </a:cubicBezTo>
                <a:close/>
              </a:path>
            </a:pathLst>
          </a:custGeom>
          <a:gradFill>
            <a:gsLst>
              <a:gs pos="0">
                <a:srgbClr val="FFC203"/>
              </a:gs>
              <a:gs pos="36657">
                <a:srgbClr val="FF7D25"/>
              </a:gs>
              <a:gs pos="77153">
                <a:srgbClr val="FF3847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23" name="Group"/>
          <p:cNvGrpSpPr/>
          <p:nvPr/>
        </p:nvGrpSpPr>
        <p:grpSpPr>
          <a:xfrm>
            <a:off x="2900149" y="2011797"/>
            <a:ext cx="583339" cy="62335"/>
            <a:chOff x="0" y="-1"/>
            <a:chExt cx="583337" cy="62333"/>
          </a:xfrm>
        </p:grpSpPr>
        <p:sp>
          <p:nvSpPr>
            <p:cNvPr id="618" name="Circle"/>
            <p:cNvSpPr/>
            <p:nvPr/>
          </p:nvSpPr>
          <p:spPr>
            <a:xfrm>
              <a:off x="-1" y="-2"/>
              <a:ext cx="62332" cy="62335"/>
            </a:xfrm>
            <a:prstGeom prst="ellipse">
              <a:avLst/>
            </a:prstGeom>
            <a:gradFill flip="none" rotWithShape="1">
              <a:gsLst>
                <a:gs pos="2419">
                  <a:srgbClr val="FF8A00"/>
                </a:gs>
                <a:gs pos="29316">
                  <a:srgbClr val="FFBA02"/>
                </a:gs>
                <a:gs pos="100000">
                  <a:srgbClr val="FFEA03"/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9" name="Circle"/>
            <p:cNvSpPr/>
            <p:nvPr/>
          </p:nvSpPr>
          <p:spPr>
            <a:xfrm>
              <a:off x="130251" y="-2"/>
              <a:ext cx="62331" cy="62335"/>
            </a:xfrm>
            <a:prstGeom prst="ellipse">
              <a:avLst/>
            </a:prstGeom>
            <a:gradFill flip="none" rotWithShape="1">
              <a:gsLst>
                <a:gs pos="2419">
                  <a:srgbClr val="FF8A00">
                    <a:alpha val="80000"/>
                  </a:srgbClr>
                </a:gs>
                <a:gs pos="29316">
                  <a:srgbClr val="FFBA02">
                    <a:alpha val="80000"/>
                  </a:srgbClr>
                </a:gs>
                <a:gs pos="100000">
                  <a:srgbClr val="FFEA03">
                    <a:alpha val="80000"/>
                  </a:srgbClr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0" name="Circle"/>
            <p:cNvSpPr/>
            <p:nvPr/>
          </p:nvSpPr>
          <p:spPr>
            <a:xfrm>
              <a:off x="260502" y="-2"/>
              <a:ext cx="62331" cy="62335"/>
            </a:xfrm>
            <a:prstGeom prst="ellipse">
              <a:avLst/>
            </a:prstGeom>
            <a:gradFill flip="none" rotWithShape="1">
              <a:gsLst>
                <a:gs pos="2419">
                  <a:srgbClr val="FF8A00">
                    <a:alpha val="60000"/>
                  </a:srgbClr>
                </a:gs>
                <a:gs pos="29316">
                  <a:srgbClr val="FFBA02">
                    <a:alpha val="60000"/>
                  </a:srgbClr>
                </a:gs>
                <a:gs pos="100000">
                  <a:srgbClr val="FFEA03">
                    <a:alpha val="60000"/>
                  </a:srgbClr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1" name="Circle"/>
            <p:cNvSpPr/>
            <p:nvPr/>
          </p:nvSpPr>
          <p:spPr>
            <a:xfrm>
              <a:off x="390754" y="-2"/>
              <a:ext cx="62331" cy="62335"/>
            </a:xfrm>
            <a:prstGeom prst="ellipse">
              <a:avLst/>
            </a:prstGeom>
            <a:gradFill flip="none" rotWithShape="1">
              <a:gsLst>
                <a:gs pos="2419">
                  <a:srgbClr val="FF8A00">
                    <a:alpha val="40000"/>
                  </a:srgbClr>
                </a:gs>
                <a:gs pos="29316">
                  <a:srgbClr val="FFBA02">
                    <a:alpha val="40000"/>
                  </a:srgbClr>
                </a:gs>
                <a:gs pos="100000">
                  <a:srgbClr val="FFEA03">
                    <a:alpha val="40000"/>
                  </a:srgbClr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2" name="Circle"/>
            <p:cNvSpPr/>
            <p:nvPr/>
          </p:nvSpPr>
          <p:spPr>
            <a:xfrm>
              <a:off x="521005" y="-2"/>
              <a:ext cx="62333" cy="62335"/>
            </a:xfrm>
            <a:prstGeom prst="ellipse">
              <a:avLst/>
            </a:prstGeom>
            <a:gradFill flip="none" rotWithShape="1">
              <a:gsLst>
                <a:gs pos="2419">
                  <a:srgbClr val="FF8A00">
                    <a:alpha val="20000"/>
                  </a:srgbClr>
                </a:gs>
                <a:gs pos="29316">
                  <a:srgbClr val="FFBA02">
                    <a:alpha val="20000"/>
                  </a:srgbClr>
                </a:gs>
                <a:gs pos="100000">
                  <a:srgbClr val="FFEA03">
                    <a:alpha val="20000"/>
                  </a:srgbClr>
                </a:gs>
              </a:gsLst>
              <a:lin ang="2089253" scaled="0"/>
            </a:gra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27" name="TextBox 52"/>
          <p:cNvSpPr txBox="1"/>
          <p:nvPr/>
        </p:nvSpPr>
        <p:spPr>
          <a:xfrm>
            <a:off x="2626512" y="956550"/>
            <a:ext cx="1692384" cy="1061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r>
              <a:rPr lang="tr-TR" dirty="0" smtClean="0"/>
              <a:t>Yerine getirilmiş ise bulgu kapatılır</a:t>
            </a:r>
            <a:r>
              <a:rPr dirty="0" smtClean="0"/>
              <a:t>   </a:t>
            </a:r>
            <a:endParaRPr dirty="0"/>
          </a:p>
        </p:txBody>
      </p:sp>
      <p:sp>
        <p:nvSpPr>
          <p:cNvPr id="654" name="Shape"/>
          <p:cNvSpPr/>
          <p:nvPr/>
        </p:nvSpPr>
        <p:spPr>
          <a:xfrm>
            <a:off x="2372953" y="3751705"/>
            <a:ext cx="2141937" cy="1546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4" extrusionOk="0">
                <a:moveTo>
                  <a:pt x="852" y="0"/>
                </a:moveTo>
                <a:cubicBezTo>
                  <a:pt x="496" y="0"/>
                  <a:pt x="237" y="6"/>
                  <a:pt x="0" y="22"/>
                </a:cubicBezTo>
                <a:lnTo>
                  <a:pt x="0" y="21572"/>
                </a:lnTo>
                <a:cubicBezTo>
                  <a:pt x="238" y="21588"/>
                  <a:pt x="497" y="21594"/>
                  <a:pt x="852" y="21594"/>
                </a:cubicBezTo>
                <a:lnTo>
                  <a:pt x="18765" y="21594"/>
                </a:lnTo>
                <a:cubicBezTo>
                  <a:pt x="19586" y="21594"/>
                  <a:pt x="19997" y="21597"/>
                  <a:pt x="20433" y="21406"/>
                </a:cubicBezTo>
                <a:cubicBezTo>
                  <a:pt x="20911" y="21165"/>
                  <a:pt x="21288" y="20642"/>
                  <a:pt x="21462" y="19981"/>
                </a:cubicBezTo>
                <a:cubicBezTo>
                  <a:pt x="21600" y="19377"/>
                  <a:pt x="21598" y="18812"/>
                  <a:pt x="21598" y="17692"/>
                </a:cubicBezTo>
                <a:lnTo>
                  <a:pt x="21598" y="3919"/>
                </a:lnTo>
                <a:cubicBezTo>
                  <a:pt x="21598" y="2781"/>
                  <a:pt x="21600" y="2217"/>
                  <a:pt x="21462" y="1613"/>
                </a:cubicBezTo>
                <a:cubicBezTo>
                  <a:pt x="21288" y="952"/>
                  <a:pt x="20911" y="429"/>
                  <a:pt x="20433" y="188"/>
                </a:cubicBezTo>
                <a:cubicBezTo>
                  <a:pt x="19997" y="-3"/>
                  <a:pt x="19589" y="0"/>
                  <a:pt x="18781" y="0"/>
                </a:cubicBezTo>
                <a:lnTo>
                  <a:pt x="852" y="0"/>
                </a:lnTo>
                <a:close/>
              </a:path>
            </a:pathLst>
          </a:custGeom>
          <a:gradFill>
            <a:gsLst>
              <a:gs pos="0">
                <a:srgbClr val="8016EF"/>
              </a:gs>
              <a:gs pos="52282">
                <a:srgbClr val="6761F7"/>
              </a:gs>
              <a:gs pos="100000">
                <a:srgbClr val="4FACFE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55" name="TinyPPT_12.png" descr="TinyPPT_12.png"/>
          <p:cNvPicPr>
            <a:picLocks noChangeAspect="1"/>
          </p:cNvPicPr>
          <p:nvPr/>
        </p:nvPicPr>
        <p:blipFill>
          <a:blip r:embed="rId3"/>
          <a:srcRect t="85388"/>
          <a:stretch>
            <a:fillRect/>
          </a:stretch>
        </p:blipFill>
        <p:spPr>
          <a:xfrm rot="16200000">
            <a:off x="832094" y="4381808"/>
            <a:ext cx="3354128" cy="285889"/>
          </a:xfrm>
          <a:prstGeom prst="rect">
            <a:avLst/>
          </a:prstGeom>
          <a:ln w="12700">
            <a:miter lim="400000"/>
          </a:ln>
        </p:spPr>
      </p:pic>
      <p:sp>
        <p:nvSpPr>
          <p:cNvPr id="656" name="Shape"/>
          <p:cNvSpPr/>
          <p:nvPr/>
        </p:nvSpPr>
        <p:spPr>
          <a:xfrm>
            <a:off x="1561054" y="3785187"/>
            <a:ext cx="806088" cy="10942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56" h="20736" extrusionOk="0">
                <a:moveTo>
                  <a:pt x="13767" y="0"/>
                </a:moveTo>
                <a:cubicBezTo>
                  <a:pt x="10243" y="0"/>
                  <a:pt x="6721" y="1018"/>
                  <a:pt x="4033" y="3045"/>
                </a:cubicBezTo>
                <a:cubicBezTo>
                  <a:pt x="-1344" y="7099"/>
                  <a:pt x="-1344" y="13672"/>
                  <a:pt x="4033" y="17726"/>
                </a:cubicBezTo>
                <a:cubicBezTo>
                  <a:pt x="8434" y="21045"/>
                  <a:pt x="15043" y="21600"/>
                  <a:pt x="20256" y="19486"/>
                </a:cubicBezTo>
                <a:lnTo>
                  <a:pt x="20256" y="1285"/>
                </a:lnTo>
                <a:cubicBezTo>
                  <a:pt x="18227" y="463"/>
                  <a:pt x="16011" y="0"/>
                  <a:pt x="13767" y="0"/>
                </a:cubicBezTo>
                <a:close/>
              </a:path>
            </a:pathLst>
          </a:custGeom>
          <a:gradFill>
            <a:gsLst>
              <a:gs pos="0">
                <a:srgbClr val="8016EF"/>
              </a:gs>
              <a:gs pos="52282">
                <a:srgbClr val="6761F7"/>
              </a:gs>
              <a:gs pos="100000">
                <a:srgbClr val="4FACFE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62" name="Group"/>
          <p:cNvGrpSpPr/>
          <p:nvPr/>
        </p:nvGrpSpPr>
        <p:grpSpPr>
          <a:xfrm>
            <a:off x="2879687" y="4643581"/>
            <a:ext cx="583338" cy="62335"/>
            <a:chOff x="0" y="-1"/>
            <a:chExt cx="583337" cy="62333"/>
          </a:xfrm>
        </p:grpSpPr>
        <p:sp>
          <p:nvSpPr>
            <p:cNvPr id="657" name="Circle"/>
            <p:cNvSpPr/>
            <p:nvPr/>
          </p:nvSpPr>
          <p:spPr>
            <a:xfrm>
              <a:off x="-1" y="-2"/>
              <a:ext cx="62332" cy="62335"/>
            </a:xfrm>
            <a:prstGeom prst="ellipse">
              <a:avLst/>
            </a:prstGeom>
            <a:solidFill>
              <a:srgbClr val="00FD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8" name="Circle"/>
            <p:cNvSpPr/>
            <p:nvPr/>
          </p:nvSpPr>
          <p:spPr>
            <a:xfrm>
              <a:off x="130251" y="-2"/>
              <a:ext cx="62331" cy="62335"/>
            </a:xfrm>
            <a:prstGeom prst="ellipse">
              <a:avLst/>
            </a:prstGeom>
            <a:solidFill>
              <a:srgbClr val="00FDFF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9" name="Circle"/>
            <p:cNvSpPr/>
            <p:nvPr/>
          </p:nvSpPr>
          <p:spPr>
            <a:xfrm>
              <a:off x="260502" y="-2"/>
              <a:ext cx="62331" cy="62335"/>
            </a:xfrm>
            <a:prstGeom prst="ellipse">
              <a:avLst/>
            </a:prstGeom>
            <a:solidFill>
              <a:srgbClr val="00FDFF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0" name="Circle"/>
            <p:cNvSpPr/>
            <p:nvPr/>
          </p:nvSpPr>
          <p:spPr>
            <a:xfrm>
              <a:off x="390754" y="-2"/>
              <a:ext cx="62331" cy="62335"/>
            </a:xfrm>
            <a:prstGeom prst="ellipse">
              <a:avLst/>
            </a:prstGeom>
            <a:solidFill>
              <a:srgbClr val="00FDFF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1" name="Circle"/>
            <p:cNvSpPr/>
            <p:nvPr/>
          </p:nvSpPr>
          <p:spPr>
            <a:xfrm>
              <a:off x="521005" y="-2"/>
              <a:ext cx="62333" cy="62335"/>
            </a:xfrm>
            <a:prstGeom prst="ellipse">
              <a:avLst/>
            </a:prstGeom>
            <a:solidFill>
              <a:srgbClr val="00FD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66" name="TextBox 52"/>
          <p:cNvSpPr txBox="1"/>
          <p:nvPr/>
        </p:nvSpPr>
        <p:spPr>
          <a:xfrm>
            <a:off x="2473378" y="3890298"/>
            <a:ext cx="1982536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r>
              <a:rPr lang="tr-TR" dirty="0" smtClean="0"/>
              <a:t>Aksi durumda açıklama istenir</a:t>
            </a:r>
            <a:r>
              <a:rPr dirty="0" smtClean="0"/>
              <a:t>     </a:t>
            </a:r>
            <a:endParaRPr dirty="0"/>
          </a:p>
        </p:txBody>
      </p:sp>
      <p:sp>
        <p:nvSpPr>
          <p:cNvPr id="668" name="Shape"/>
          <p:cNvSpPr/>
          <p:nvPr/>
        </p:nvSpPr>
        <p:spPr>
          <a:xfrm>
            <a:off x="6058641" y="3704710"/>
            <a:ext cx="2141938" cy="1546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4" extrusionOk="0">
                <a:moveTo>
                  <a:pt x="852" y="0"/>
                </a:moveTo>
                <a:cubicBezTo>
                  <a:pt x="496" y="0"/>
                  <a:pt x="237" y="6"/>
                  <a:pt x="0" y="22"/>
                </a:cubicBezTo>
                <a:lnTo>
                  <a:pt x="0" y="21572"/>
                </a:lnTo>
                <a:cubicBezTo>
                  <a:pt x="238" y="21588"/>
                  <a:pt x="497" y="21594"/>
                  <a:pt x="852" y="21594"/>
                </a:cubicBezTo>
                <a:lnTo>
                  <a:pt x="18765" y="21594"/>
                </a:lnTo>
                <a:cubicBezTo>
                  <a:pt x="19586" y="21594"/>
                  <a:pt x="19997" y="21597"/>
                  <a:pt x="20433" y="21406"/>
                </a:cubicBezTo>
                <a:cubicBezTo>
                  <a:pt x="20911" y="21165"/>
                  <a:pt x="21288" y="20642"/>
                  <a:pt x="21462" y="19981"/>
                </a:cubicBezTo>
                <a:cubicBezTo>
                  <a:pt x="21600" y="19377"/>
                  <a:pt x="21598" y="18812"/>
                  <a:pt x="21598" y="17692"/>
                </a:cubicBezTo>
                <a:lnTo>
                  <a:pt x="21598" y="3919"/>
                </a:lnTo>
                <a:cubicBezTo>
                  <a:pt x="21598" y="2781"/>
                  <a:pt x="21600" y="2217"/>
                  <a:pt x="21462" y="1613"/>
                </a:cubicBezTo>
                <a:cubicBezTo>
                  <a:pt x="21288" y="952"/>
                  <a:pt x="20911" y="429"/>
                  <a:pt x="20433" y="188"/>
                </a:cubicBezTo>
                <a:cubicBezTo>
                  <a:pt x="19997" y="-3"/>
                  <a:pt x="19589" y="0"/>
                  <a:pt x="18781" y="0"/>
                </a:cubicBezTo>
                <a:lnTo>
                  <a:pt x="852" y="0"/>
                </a:lnTo>
                <a:close/>
              </a:path>
            </a:pathLst>
          </a:custGeom>
          <a:gradFill>
            <a:gsLst>
              <a:gs pos="2485">
                <a:srgbClr val="4FACFE"/>
              </a:gs>
              <a:gs pos="58102">
                <a:srgbClr val="28CFFE"/>
              </a:gs>
              <a:gs pos="100000">
                <a:srgbClr val="00F2FE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69" name="TinyPPT_12.png" descr="TinyPPT_12.png"/>
          <p:cNvPicPr>
            <a:picLocks noChangeAspect="1"/>
          </p:cNvPicPr>
          <p:nvPr/>
        </p:nvPicPr>
        <p:blipFill>
          <a:blip r:embed="rId3"/>
          <a:srcRect t="85388"/>
          <a:stretch>
            <a:fillRect/>
          </a:stretch>
        </p:blipFill>
        <p:spPr>
          <a:xfrm rot="16200000">
            <a:off x="4517844" y="4358130"/>
            <a:ext cx="3354126" cy="285891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Shape"/>
          <p:cNvSpPr/>
          <p:nvPr/>
        </p:nvSpPr>
        <p:spPr>
          <a:xfrm>
            <a:off x="5170882" y="3990106"/>
            <a:ext cx="882010" cy="11973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56" h="20736" extrusionOk="0">
                <a:moveTo>
                  <a:pt x="13767" y="0"/>
                </a:moveTo>
                <a:cubicBezTo>
                  <a:pt x="10243" y="0"/>
                  <a:pt x="6721" y="1018"/>
                  <a:pt x="4033" y="3045"/>
                </a:cubicBezTo>
                <a:cubicBezTo>
                  <a:pt x="-1344" y="7099"/>
                  <a:pt x="-1344" y="13672"/>
                  <a:pt x="4033" y="17726"/>
                </a:cubicBezTo>
                <a:cubicBezTo>
                  <a:pt x="8434" y="21045"/>
                  <a:pt x="15043" y="21600"/>
                  <a:pt x="20256" y="19486"/>
                </a:cubicBezTo>
                <a:lnTo>
                  <a:pt x="20256" y="1285"/>
                </a:lnTo>
                <a:cubicBezTo>
                  <a:pt x="18227" y="463"/>
                  <a:pt x="16011" y="0"/>
                  <a:pt x="13767" y="0"/>
                </a:cubicBezTo>
                <a:close/>
              </a:path>
            </a:pathLst>
          </a:custGeom>
          <a:gradFill>
            <a:gsLst>
              <a:gs pos="2485">
                <a:srgbClr val="4FACFE"/>
              </a:gs>
              <a:gs pos="58102">
                <a:srgbClr val="28CFFE"/>
              </a:gs>
              <a:gs pos="100000">
                <a:srgbClr val="00F2FE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76" name="Group"/>
          <p:cNvGrpSpPr/>
          <p:nvPr/>
        </p:nvGrpSpPr>
        <p:grpSpPr>
          <a:xfrm>
            <a:off x="6652579" y="4848281"/>
            <a:ext cx="583337" cy="62335"/>
            <a:chOff x="0" y="-1"/>
            <a:chExt cx="583336" cy="62333"/>
          </a:xfrm>
        </p:grpSpPr>
        <p:sp>
          <p:nvSpPr>
            <p:cNvPr id="671" name="Circle"/>
            <p:cNvSpPr/>
            <p:nvPr/>
          </p:nvSpPr>
          <p:spPr>
            <a:xfrm>
              <a:off x="0" y="-2"/>
              <a:ext cx="62331" cy="62335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2" name="Circle"/>
            <p:cNvSpPr/>
            <p:nvPr/>
          </p:nvSpPr>
          <p:spPr>
            <a:xfrm>
              <a:off x="130251" y="-2"/>
              <a:ext cx="62331" cy="62335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3" name="Circle"/>
            <p:cNvSpPr/>
            <p:nvPr/>
          </p:nvSpPr>
          <p:spPr>
            <a:xfrm>
              <a:off x="260502" y="-2"/>
              <a:ext cx="62331" cy="62335"/>
            </a:xfrm>
            <a:prstGeom prst="ellipse">
              <a:avLst/>
            </a:prstGeom>
            <a:solidFill>
              <a:srgbClr val="FFFFFF">
                <a:alpha val="5946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4" name="Circle"/>
            <p:cNvSpPr/>
            <p:nvPr/>
          </p:nvSpPr>
          <p:spPr>
            <a:xfrm>
              <a:off x="390753" y="-2"/>
              <a:ext cx="62331" cy="62335"/>
            </a:xfrm>
            <a:prstGeom prst="ellipse">
              <a:avLst/>
            </a:prstGeom>
            <a:solidFill>
              <a:srgbClr val="FFFFFF">
                <a:alpha val="5946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5" name="Circle"/>
            <p:cNvSpPr/>
            <p:nvPr/>
          </p:nvSpPr>
          <p:spPr>
            <a:xfrm>
              <a:off x="521004" y="-2"/>
              <a:ext cx="62333" cy="62335"/>
            </a:xfrm>
            <a:prstGeom prst="ellipse">
              <a:avLst/>
            </a:prstGeom>
            <a:solidFill>
              <a:srgbClr val="FFFFFF">
                <a:alpha val="59463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80" name="TextBox 52"/>
          <p:cNvSpPr txBox="1"/>
          <p:nvPr/>
        </p:nvSpPr>
        <p:spPr>
          <a:xfrm>
            <a:off x="6116143" y="3682261"/>
            <a:ext cx="2152356" cy="1061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r>
              <a:rPr lang="tr-TR" dirty="0" smtClean="0"/>
              <a:t>Varsa süre uzatımı talebi değerlendirilir</a:t>
            </a:r>
            <a:r>
              <a:rPr dirty="0" smtClean="0"/>
              <a:t>     </a:t>
            </a:r>
            <a:endParaRPr dirty="0"/>
          </a:p>
        </p:txBody>
      </p:sp>
      <p:sp>
        <p:nvSpPr>
          <p:cNvPr id="682" name="Shape"/>
          <p:cNvSpPr/>
          <p:nvPr/>
        </p:nvSpPr>
        <p:spPr>
          <a:xfrm>
            <a:off x="9750141" y="3704347"/>
            <a:ext cx="2283343" cy="1546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4" extrusionOk="0">
                <a:moveTo>
                  <a:pt x="852" y="0"/>
                </a:moveTo>
                <a:cubicBezTo>
                  <a:pt x="496" y="0"/>
                  <a:pt x="237" y="6"/>
                  <a:pt x="0" y="22"/>
                </a:cubicBezTo>
                <a:lnTo>
                  <a:pt x="0" y="21572"/>
                </a:lnTo>
                <a:cubicBezTo>
                  <a:pt x="238" y="21588"/>
                  <a:pt x="497" y="21594"/>
                  <a:pt x="852" y="21594"/>
                </a:cubicBezTo>
                <a:lnTo>
                  <a:pt x="18765" y="21594"/>
                </a:lnTo>
                <a:cubicBezTo>
                  <a:pt x="19586" y="21594"/>
                  <a:pt x="19997" y="21597"/>
                  <a:pt x="20433" y="21406"/>
                </a:cubicBezTo>
                <a:cubicBezTo>
                  <a:pt x="20911" y="21165"/>
                  <a:pt x="21288" y="20642"/>
                  <a:pt x="21462" y="19981"/>
                </a:cubicBezTo>
                <a:cubicBezTo>
                  <a:pt x="21600" y="19377"/>
                  <a:pt x="21598" y="18812"/>
                  <a:pt x="21598" y="17692"/>
                </a:cubicBezTo>
                <a:lnTo>
                  <a:pt x="21598" y="3919"/>
                </a:lnTo>
                <a:cubicBezTo>
                  <a:pt x="21598" y="2781"/>
                  <a:pt x="21600" y="2217"/>
                  <a:pt x="21462" y="1613"/>
                </a:cubicBezTo>
                <a:cubicBezTo>
                  <a:pt x="21288" y="952"/>
                  <a:pt x="20911" y="429"/>
                  <a:pt x="20433" y="188"/>
                </a:cubicBezTo>
                <a:cubicBezTo>
                  <a:pt x="19997" y="-3"/>
                  <a:pt x="19589" y="0"/>
                  <a:pt x="18781" y="0"/>
                </a:cubicBezTo>
                <a:lnTo>
                  <a:pt x="852" y="0"/>
                </a:lnTo>
                <a:close/>
              </a:path>
            </a:pathLst>
          </a:custGeom>
          <a:gradFill>
            <a:gsLst>
              <a:gs pos="0">
                <a:srgbClr val="0CB100"/>
              </a:gs>
              <a:gs pos="46821">
                <a:srgbClr val="67CE02"/>
              </a:gs>
              <a:gs pos="99075">
                <a:srgbClr val="C3EA03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683" name="TinyPPT_12.png" descr="TinyPPT_12.png"/>
          <p:cNvPicPr>
            <a:picLocks noChangeAspect="1"/>
          </p:cNvPicPr>
          <p:nvPr/>
        </p:nvPicPr>
        <p:blipFill>
          <a:blip r:embed="rId3"/>
          <a:srcRect t="85388"/>
          <a:stretch>
            <a:fillRect/>
          </a:stretch>
        </p:blipFill>
        <p:spPr>
          <a:xfrm rot="16200000">
            <a:off x="8209284" y="4334451"/>
            <a:ext cx="3354126" cy="2858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9" name="Group"/>
          <p:cNvGrpSpPr/>
          <p:nvPr/>
        </p:nvGrpSpPr>
        <p:grpSpPr>
          <a:xfrm>
            <a:off x="10237774" y="4908190"/>
            <a:ext cx="583337" cy="62335"/>
            <a:chOff x="0" y="-1"/>
            <a:chExt cx="583336" cy="62333"/>
          </a:xfrm>
        </p:grpSpPr>
        <p:sp>
          <p:nvSpPr>
            <p:cNvPr id="684" name="Circle"/>
            <p:cNvSpPr/>
            <p:nvPr/>
          </p:nvSpPr>
          <p:spPr>
            <a:xfrm>
              <a:off x="0" y="-2"/>
              <a:ext cx="62331" cy="62335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5" name="Circle"/>
            <p:cNvSpPr/>
            <p:nvPr/>
          </p:nvSpPr>
          <p:spPr>
            <a:xfrm>
              <a:off x="130251" y="-2"/>
              <a:ext cx="62331" cy="62335"/>
            </a:xfrm>
            <a:prstGeom prst="ellipse">
              <a:avLst/>
            </a:prstGeom>
            <a:solidFill>
              <a:srgbClr val="FFFFFF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6" name="Circle"/>
            <p:cNvSpPr/>
            <p:nvPr/>
          </p:nvSpPr>
          <p:spPr>
            <a:xfrm>
              <a:off x="260502" y="-2"/>
              <a:ext cx="62331" cy="62335"/>
            </a:xfrm>
            <a:prstGeom prst="ellipse">
              <a:avLst/>
            </a:prstGeom>
            <a:solidFill>
              <a:srgbClr val="FFFFFF">
                <a:alpha val="6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7" name="Circle"/>
            <p:cNvSpPr/>
            <p:nvPr/>
          </p:nvSpPr>
          <p:spPr>
            <a:xfrm>
              <a:off x="390753" y="-2"/>
              <a:ext cx="62331" cy="62335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8" name="Circle"/>
            <p:cNvSpPr/>
            <p:nvPr/>
          </p:nvSpPr>
          <p:spPr>
            <a:xfrm>
              <a:off x="521004" y="-2"/>
              <a:ext cx="62333" cy="62335"/>
            </a:xfrm>
            <a:prstGeom prst="ellipse">
              <a:avLst/>
            </a:prstGeom>
            <a:solidFill>
              <a:srgbClr val="FFFFFF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91" name="TextBox 52"/>
          <p:cNvSpPr txBox="1"/>
          <p:nvPr/>
        </p:nvSpPr>
        <p:spPr>
          <a:xfrm>
            <a:off x="9832004" y="3691525"/>
            <a:ext cx="2296573" cy="1477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</a:rPr>
              <a:t>Süre bitiminde eylem gerçekleştirilmemiş ise RİSKİN ÜSTLENİLDİĞİ raporlanır</a:t>
            </a:r>
          </a:p>
          <a:p>
            <a:r>
              <a:rPr sz="1800" dirty="0" smtClean="0">
                <a:solidFill>
                  <a:schemeClr val="bg1"/>
                </a:solidFill>
              </a:rPr>
              <a:t>    </a:t>
            </a:r>
            <a:endParaRPr sz="1800" dirty="0">
              <a:solidFill>
                <a:schemeClr val="bg1"/>
              </a:solidFill>
            </a:endParaRPr>
          </a:p>
        </p:txBody>
      </p:sp>
      <p:sp>
        <p:nvSpPr>
          <p:cNvPr id="693" name="Circle"/>
          <p:cNvSpPr/>
          <p:nvPr/>
        </p:nvSpPr>
        <p:spPr>
          <a:xfrm>
            <a:off x="1763731" y="2193550"/>
            <a:ext cx="326393" cy="326393"/>
          </a:xfrm>
          <a:prstGeom prst="ellipse">
            <a:avLst/>
          </a:prstGeom>
          <a:gradFill>
            <a:gsLst>
              <a:gs pos="0">
                <a:srgbClr val="FFC203"/>
              </a:gs>
              <a:gs pos="36657">
                <a:srgbClr val="FF7D25"/>
              </a:gs>
              <a:gs pos="77153">
                <a:srgbClr val="FF3847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4" name="Circle"/>
          <p:cNvSpPr/>
          <p:nvPr/>
        </p:nvSpPr>
        <p:spPr>
          <a:xfrm>
            <a:off x="1433924" y="2017170"/>
            <a:ext cx="182493" cy="182493"/>
          </a:xfrm>
          <a:prstGeom prst="ellipse">
            <a:avLst/>
          </a:prstGeom>
          <a:gradFill>
            <a:gsLst>
              <a:gs pos="0">
                <a:srgbClr val="FFC203"/>
              </a:gs>
              <a:gs pos="36657">
                <a:srgbClr val="FF7D25"/>
              </a:gs>
              <a:gs pos="77153">
                <a:srgbClr val="FF3847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9" name="Circle"/>
          <p:cNvSpPr/>
          <p:nvPr/>
        </p:nvSpPr>
        <p:spPr>
          <a:xfrm>
            <a:off x="1434837" y="4352666"/>
            <a:ext cx="326393" cy="326393"/>
          </a:xfrm>
          <a:prstGeom prst="ellipse">
            <a:avLst/>
          </a:prstGeom>
          <a:gradFill>
            <a:gsLst>
              <a:gs pos="0">
                <a:srgbClr val="8016EF"/>
              </a:gs>
              <a:gs pos="52282">
                <a:srgbClr val="6761F7"/>
              </a:gs>
              <a:gs pos="100000">
                <a:srgbClr val="4FACFE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0" name="Circle"/>
          <p:cNvSpPr/>
          <p:nvPr/>
        </p:nvSpPr>
        <p:spPr>
          <a:xfrm>
            <a:off x="2185451" y="3600279"/>
            <a:ext cx="182492" cy="182493"/>
          </a:xfrm>
          <a:prstGeom prst="ellipse">
            <a:avLst/>
          </a:prstGeom>
          <a:gradFill>
            <a:gsLst>
              <a:gs pos="0">
                <a:srgbClr val="8016EF"/>
              </a:gs>
              <a:gs pos="52282">
                <a:srgbClr val="6761F7"/>
              </a:gs>
              <a:gs pos="100000">
                <a:srgbClr val="4FACFE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1" name="Circle"/>
          <p:cNvSpPr/>
          <p:nvPr/>
        </p:nvSpPr>
        <p:spPr>
          <a:xfrm>
            <a:off x="5199638" y="3908423"/>
            <a:ext cx="326393" cy="326393"/>
          </a:xfrm>
          <a:prstGeom prst="ellipse">
            <a:avLst/>
          </a:prstGeom>
          <a:gradFill>
            <a:gsLst>
              <a:gs pos="2485">
                <a:srgbClr val="4FACFE"/>
              </a:gs>
              <a:gs pos="58102">
                <a:srgbClr val="28CFFE"/>
              </a:gs>
              <a:gs pos="100000">
                <a:srgbClr val="00F2FE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2" name="Circle"/>
          <p:cNvSpPr/>
          <p:nvPr/>
        </p:nvSpPr>
        <p:spPr>
          <a:xfrm>
            <a:off x="4760493" y="4696962"/>
            <a:ext cx="182493" cy="182493"/>
          </a:xfrm>
          <a:prstGeom prst="ellipse">
            <a:avLst/>
          </a:prstGeom>
          <a:gradFill>
            <a:gsLst>
              <a:gs pos="2485">
                <a:srgbClr val="4FACFE"/>
              </a:gs>
              <a:gs pos="58102">
                <a:srgbClr val="28CFFE"/>
              </a:gs>
              <a:gs pos="100000">
                <a:srgbClr val="00F2FE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3" name="Circle"/>
          <p:cNvSpPr/>
          <p:nvPr/>
        </p:nvSpPr>
        <p:spPr>
          <a:xfrm>
            <a:off x="8893126" y="4452094"/>
            <a:ext cx="326393" cy="326393"/>
          </a:xfrm>
          <a:prstGeom prst="ellipse">
            <a:avLst/>
          </a:prstGeom>
          <a:gradFill>
            <a:gsLst>
              <a:gs pos="0">
                <a:srgbClr val="0CB100"/>
              </a:gs>
              <a:gs pos="46821">
                <a:srgbClr val="67CE02"/>
              </a:gs>
              <a:gs pos="99075">
                <a:srgbClr val="C3EA03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4" name="Circle"/>
          <p:cNvSpPr/>
          <p:nvPr/>
        </p:nvSpPr>
        <p:spPr>
          <a:xfrm>
            <a:off x="9035677" y="3502097"/>
            <a:ext cx="182493" cy="182493"/>
          </a:xfrm>
          <a:prstGeom prst="ellipse">
            <a:avLst/>
          </a:prstGeom>
          <a:gradFill>
            <a:gsLst>
              <a:gs pos="0">
                <a:srgbClr val="0CB100"/>
              </a:gs>
              <a:gs pos="46821">
                <a:srgbClr val="67CE02"/>
              </a:gs>
              <a:gs pos="99075">
                <a:srgbClr val="C3EA03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05" name="Shape"/>
          <p:cNvSpPr/>
          <p:nvPr/>
        </p:nvSpPr>
        <p:spPr>
          <a:xfrm>
            <a:off x="9064193" y="3494433"/>
            <a:ext cx="682388" cy="1195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894" h="21249" extrusionOk="0">
                <a:moveTo>
                  <a:pt x="17476" y="0"/>
                </a:moveTo>
                <a:cubicBezTo>
                  <a:pt x="13003" y="0"/>
                  <a:pt x="8532" y="1044"/>
                  <a:pt x="5119" y="3124"/>
                </a:cubicBezTo>
                <a:cubicBezTo>
                  <a:pt x="-1706" y="7284"/>
                  <a:pt x="-1706" y="14027"/>
                  <a:pt x="5119" y="18187"/>
                </a:cubicBezTo>
                <a:cubicBezTo>
                  <a:pt x="9158" y="20648"/>
                  <a:pt x="14654" y="21600"/>
                  <a:pt x="19894" y="21135"/>
                </a:cubicBezTo>
                <a:lnTo>
                  <a:pt x="19894" y="120"/>
                </a:lnTo>
                <a:cubicBezTo>
                  <a:pt x="19094" y="45"/>
                  <a:pt x="18287" y="0"/>
                  <a:pt x="17476" y="0"/>
                </a:cubicBezTo>
                <a:close/>
              </a:path>
            </a:pathLst>
          </a:custGeom>
          <a:gradFill>
            <a:gsLst>
              <a:gs pos="0">
                <a:srgbClr val="0CB100"/>
              </a:gs>
              <a:gs pos="46821">
                <a:srgbClr val="67CE02"/>
              </a:gs>
              <a:gs pos="99075">
                <a:srgbClr val="C3EA03"/>
              </a:gs>
            </a:gsLst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" name="Grup 1"/>
          <p:cNvGrpSpPr/>
          <p:nvPr/>
        </p:nvGrpSpPr>
        <p:grpSpPr>
          <a:xfrm rot="16200000">
            <a:off x="-1268202" y="2760073"/>
            <a:ext cx="3908567" cy="1099860"/>
            <a:chOff x="6965784" y="654995"/>
            <a:chExt cx="3908567" cy="1099860"/>
          </a:xfrm>
        </p:grpSpPr>
        <p:sp>
          <p:nvSpPr>
            <p:cNvPr id="104" name="Rounded Rectangle"/>
            <p:cNvSpPr/>
            <p:nvPr/>
          </p:nvSpPr>
          <p:spPr>
            <a:xfrm>
              <a:off x="7088035" y="654995"/>
              <a:ext cx="217274" cy="1085076"/>
            </a:xfrm>
            <a:prstGeom prst="roundRect">
              <a:avLst>
                <a:gd name="adj" fmla="val 49133"/>
              </a:avLst>
            </a:prstGeom>
            <a:solidFill>
              <a:srgbClr val="313635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5" name="Rectangle"/>
            <p:cNvSpPr/>
            <p:nvPr/>
          </p:nvSpPr>
          <p:spPr>
            <a:xfrm>
              <a:off x="7181200" y="713765"/>
              <a:ext cx="3693151" cy="967534"/>
            </a:xfrm>
            <a:prstGeom prst="rect">
              <a:avLst/>
            </a:prstGeom>
            <a:gradFill>
              <a:gsLst>
                <a:gs pos="0">
                  <a:srgbClr val="FFEA03"/>
                </a:gs>
                <a:gs pos="46366">
                  <a:srgbClr val="FFBA02"/>
                </a:gs>
                <a:gs pos="89008">
                  <a:srgbClr val="FF8A00"/>
                </a:gs>
                <a:gs pos="95339">
                  <a:srgbClr val="FFB100"/>
                </a:gs>
                <a:gs pos="97215">
                  <a:srgbClr val="FFD900"/>
                </a:gs>
                <a:gs pos="100000">
                  <a:srgbClr val="FF8A00"/>
                </a:gs>
              </a:gsLst>
              <a:lin ang="10800000"/>
            </a:gradFill>
            <a:ln w="12700">
              <a:miter lim="400000"/>
            </a:ln>
            <a:effectLst>
              <a:outerShdw blurRad="38100" dist="43159" dir="2814826" rotWithShape="0">
                <a:srgbClr val="000000">
                  <a:alpha val="28722"/>
                </a:srgbClr>
              </a:outerShdw>
            </a:effectLst>
          </p:spPr>
          <p:txBody>
            <a:bodyPr lIns="45718" tIns="45718" rIns="45718" bIns="45718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6" name="Rounded Rectangle"/>
            <p:cNvSpPr/>
            <p:nvPr/>
          </p:nvSpPr>
          <p:spPr>
            <a:xfrm rot="5400000">
              <a:off x="9897535" y="1166607"/>
              <a:ext cx="583334" cy="58143"/>
            </a:xfrm>
            <a:prstGeom prst="roundRect">
              <a:avLst>
                <a:gd name="adj" fmla="val 50000"/>
              </a:avLst>
            </a:prstGeom>
            <a:gradFill>
              <a:gsLst>
                <a:gs pos="23923">
                  <a:srgbClr val="000000">
                    <a:alpha val="41000"/>
                  </a:srgbClr>
                </a:gs>
                <a:gs pos="36065">
                  <a:srgbClr val="7B7C7E">
                    <a:alpha val="20500"/>
                  </a:srgbClr>
                </a:gs>
                <a:gs pos="56897">
                  <a:srgbClr val="F6F8FC">
                    <a:alpha val="0"/>
                  </a:srgbClr>
                </a:gs>
                <a:gs pos="100000">
                  <a:srgbClr val="FEFEFE"/>
                </a:gs>
              </a:gsLst>
              <a:lin ang="16200000"/>
            </a:gra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3" name="TextBox 52"/>
            <p:cNvSpPr txBox="1"/>
            <p:nvPr/>
          </p:nvSpPr>
          <p:spPr>
            <a:xfrm>
              <a:off x="6965784" y="693030"/>
              <a:ext cx="3007091" cy="106182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8" tIns="45718" rIns="45718" bIns="45718">
              <a:spAutoFit/>
            </a:bodyPr>
            <a:lstStyle>
              <a:lvl1pPr>
                <a:defRPr sz="2100">
                  <a:solidFill>
                    <a:srgbClr val="FFFFFF"/>
                  </a:solidFill>
                </a:defRPr>
              </a:lvl1pPr>
            </a:lstStyle>
            <a:p>
              <a:pPr algn="r"/>
              <a:r>
                <a:rPr lang="tr-TR" dirty="0" smtClean="0">
                  <a:solidFill>
                    <a:srgbClr val="002060"/>
                  </a:solidFill>
                </a:rPr>
                <a:t>Tarihi gelen aksiyonlara ilişkin </a:t>
              </a:r>
              <a:r>
                <a:rPr lang="tr-TR" dirty="0">
                  <a:solidFill>
                    <a:srgbClr val="002060"/>
                  </a:solidFill>
                </a:rPr>
                <a:t> </a:t>
              </a:r>
              <a:r>
                <a:rPr lang="tr-TR" dirty="0" smtClean="0">
                  <a:solidFill>
                    <a:srgbClr val="002060"/>
                  </a:solidFill>
                </a:rPr>
                <a:t>gerçekleşme bilgileri istenir</a:t>
              </a:r>
              <a:endParaRPr dirty="0">
                <a:solidFill>
                  <a:srgbClr val="002060"/>
                </a:solidFill>
              </a:endParaRPr>
            </a:p>
          </p:txBody>
        </p:sp>
      </p:grpSp>
      <p:sp>
        <p:nvSpPr>
          <p:cNvPr id="3" name="Metin kutusu 2"/>
          <p:cNvSpPr txBox="1"/>
          <p:nvPr/>
        </p:nvSpPr>
        <p:spPr>
          <a:xfrm>
            <a:off x="10300105" y="159200"/>
            <a:ext cx="1577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İZLEME</a:t>
            </a:r>
            <a:endParaRPr lang="tr-T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1909157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4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4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400"/>
                                        <p:tgtEl>
                                          <p:spTgt spid="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4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250"/>
                            </p:stCondLst>
                            <p:childTnLst>
                              <p:par>
                                <p:cTn id="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4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4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4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4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00"/>
                            </p:stCondLst>
                            <p:childTnLst>
                              <p:par>
                                <p:cTn id="10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3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150"/>
                            </p:stCondLst>
                            <p:childTnLst>
                              <p:par>
                                <p:cTn id="10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9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4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9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1" fill="hold"/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4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3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5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" grpId="0" animBg="1" advAuto="0"/>
      <p:bldP spid="616" grpId="0" animBg="1" advAuto="0"/>
      <p:bldP spid="617" grpId="0" animBg="1" advAuto="0"/>
      <p:bldP spid="623" grpId="0" animBg="1" advAuto="0"/>
      <p:bldP spid="627" grpId="0" animBg="1" advAuto="0"/>
      <p:bldP spid="654" grpId="0" animBg="1" advAuto="0"/>
      <p:bldP spid="655" grpId="0" animBg="1" advAuto="0"/>
      <p:bldP spid="656" grpId="0" animBg="1" advAuto="0"/>
      <p:bldP spid="662" grpId="0" animBg="1" advAuto="0"/>
      <p:bldP spid="666" grpId="0" animBg="1" advAuto="0"/>
      <p:bldP spid="668" grpId="0" animBg="1" advAuto="0"/>
      <p:bldP spid="669" grpId="0" animBg="1" advAuto="0"/>
      <p:bldP spid="670" grpId="0" animBg="1" advAuto="0"/>
      <p:bldP spid="676" grpId="0" animBg="1" advAuto="0"/>
      <p:bldP spid="680" grpId="0" animBg="1" advAuto="0"/>
      <p:bldP spid="682" grpId="0" animBg="1" advAuto="0"/>
      <p:bldP spid="683" grpId="0" animBg="1" advAuto="0"/>
      <p:bldP spid="689" grpId="0" animBg="1" advAuto="0"/>
      <p:bldP spid="691" grpId="0" animBg="1" advAuto="0"/>
      <p:bldP spid="693" grpId="0" animBg="1" advAuto="0"/>
      <p:bldP spid="694" grpId="0" animBg="1" advAuto="0"/>
      <p:bldP spid="699" grpId="0" animBg="1" advAuto="0"/>
      <p:bldP spid="700" grpId="0" animBg="1" advAuto="0"/>
      <p:bldP spid="701" grpId="0" animBg="1" advAuto="0"/>
      <p:bldP spid="702" grpId="0" animBg="1" advAuto="0"/>
      <p:bldP spid="703" grpId="0" animBg="1" advAuto="0"/>
      <p:bldP spid="704" grpId="0" animBg="1" advAuto="0"/>
      <p:bldP spid="705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7203976" y="6375622"/>
            <a:ext cx="1304388" cy="501716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6602"/>
                </a:moveTo>
                <a:lnTo>
                  <a:pt x="1264" y="5937"/>
                </a:lnTo>
                <a:cubicBezTo>
                  <a:pt x="1299" y="8024"/>
                  <a:pt x="1422" y="10093"/>
                  <a:pt x="1633" y="12109"/>
                </a:cubicBezTo>
                <a:cubicBezTo>
                  <a:pt x="1866" y="14347"/>
                  <a:pt x="2205" y="16503"/>
                  <a:pt x="2641" y="18526"/>
                </a:cubicBezTo>
                <a:lnTo>
                  <a:pt x="3925" y="18492"/>
                </a:lnTo>
                <a:lnTo>
                  <a:pt x="6905" y="13901"/>
                </a:lnTo>
                <a:cubicBezTo>
                  <a:pt x="7390" y="12659"/>
                  <a:pt x="7837" y="11319"/>
                  <a:pt x="8242" y="9894"/>
                </a:cubicBezTo>
                <a:cubicBezTo>
                  <a:pt x="8642" y="8481"/>
                  <a:pt x="8999" y="6988"/>
                  <a:pt x="9310" y="5430"/>
                </a:cubicBezTo>
                <a:lnTo>
                  <a:pt x="10321" y="6731"/>
                </a:lnTo>
                <a:lnTo>
                  <a:pt x="8986" y="11809"/>
                </a:lnTo>
                <a:cubicBezTo>
                  <a:pt x="11021" y="10604"/>
                  <a:pt x="13025" y="9082"/>
                  <a:pt x="14990" y="7251"/>
                </a:cubicBezTo>
                <a:cubicBezTo>
                  <a:pt x="17181" y="5209"/>
                  <a:pt x="19075" y="2209"/>
                  <a:pt x="21384" y="0"/>
                </a:cubicBezTo>
                <a:lnTo>
                  <a:pt x="21600" y="9042"/>
                </a:lnTo>
                <a:cubicBezTo>
                  <a:pt x="21550" y="8334"/>
                  <a:pt x="21390" y="7711"/>
                  <a:pt x="21157" y="7320"/>
                </a:cubicBezTo>
                <a:cubicBezTo>
                  <a:pt x="20901" y="6888"/>
                  <a:pt x="20590" y="6789"/>
                  <a:pt x="20285" y="6748"/>
                </a:cubicBezTo>
                <a:cubicBezTo>
                  <a:pt x="19471" y="6639"/>
                  <a:pt x="18658" y="6888"/>
                  <a:pt x="17863" y="7351"/>
                </a:cubicBezTo>
                <a:cubicBezTo>
                  <a:pt x="16695" y="8031"/>
                  <a:pt x="15576" y="9165"/>
                  <a:pt x="14480" y="10411"/>
                </a:cubicBezTo>
                <a:cubicBezTo>
                  <a:pt x="13385" y="11657"/>
                  <a:pt x="12310" y="13016"/>
                  <a:pt x="11258" y="14488"/>
                </a:cubicBezTo>
                <a:cubicBezTo>
                  <a:pt x="9472" y="15492"/>
                  <a:pt x="7734" y="17007"/>
                  <a:pt x="6076" y="19007"/>
                </a:cubicBezTo>
                <a:cubicBezTo>
                  <a:pt x="5497" y="19707"/>
                  <a:pt x="4928" y="20464"/>
                  <a:pt x="4370" y="21279"/>
                </a:cubicBezTo>
                <a:lnTo>
                  <a:pt x="600" y="21600"/>
                </a:lnTo>
                <a:cubicBezTo>
                  <a:pt x="638" y="19078"/>
                  <a:pt x="607" y="16553"/>
                  <a:pt x="506" y="14043"/>
                </a:cubicBezTo>
                <a:cubicBezTo>
                  <a:pt x="406" y="11534"/>
                  <a:pt x="237" y="9047"/>
                  <a:pt x="0" y="6602"/>
                </a:cubicBezTo>
                <a:close/>
              </a:path>
            </a:pathLst>
          </a:custGeom>
          <a:gradFill>
            <a:gsLst>
              <a:gs pos="0">
                <a:srgbClr val="936A5C"/>
              </a:gs>
              <a:gs pos="100000">
                <a:srgbClr val="5D4636"/>
              </a:gs>
            </a:gsLst>
            <a:lin ang="5400000" scaled="0"/>
          </a:gradFill>
          <a:ln>
            <a:noFill/>
          </a:ln>
        </p:spPr>
        <p:txBody>
          <a:bodyPr spcFirstLastPara="1" wrap="square" lIns="69273" tIns="69273" rIns="69273" bIns="69273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27">
              <a:solidFill>
                <a:srgbClr val="000000"/>
              </a:solidFill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6" name="Google Shape;16;p3"/>
          <p:cNvGrpSpPr/>
          <p:nvPr/>
        </p:nvGrpSpPr>
        <p:grpSpPr>
          <a:xfrm>
            <a:off x="7671652" y="3657378"/>
            <a:ext cx="988616" cy="1181617"/>
            <a:chOff x="0" y="0"/>
            <a:chExt cx="1449969" cy="1733036"/>
          </a:xfrm>
        </p:grpSpPr>
        <p:sp>
          <p:nvSpPr>
            <p:cNvPr id="17" name="Google Shape;17;p3"/>
            <p:cNvSpPr/>
            <p:nvPr/>
          </p:nvSpPr>
          <p:spPr>
            <a:xfrm>
              <a:off x="0" y="485423"/>
              <a:ext cx="985718" cy="124761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0982"/>
                  </a:moveTo>
                  <a:lnTo>
                    <a:pt x="2266" y="10062"/>
                  </a:lnTo>
                  <a:cubicBezTo>
                    <a:pt x="2692" y="11397"/>
                    <a:pt x="3039" y="12747"/>
                    <a:pt x="3308" y="14107"/>
                  </a:cubicBezTo>
                  <a:cubicBezTo>
                    <a:pt x="3568" y="15425"/>
                    <a:pt x="3754" y="16752"/>
                    <a:pt x="3864" y="18083"/>
                  </a:cubicBezTo>
                  <a:lnTo>
                    <a:pt x="8195" y="11090"/>
                  </a:lnTo>
                  <a:cubicBezTo>
                    <a:pt x="9074" y="9892"/>
                    <a:pt x="10032" y="8730"/>
                    <a:pt x="11064" y="7611"/>
                  </a:cubicBezTo>
                  <a:cubicBezTo>
                    <a:pt x="12133" y="6451"/>
                    <a:pt x="13281" y="5338"/>
                    <a:pt x="14502" y="4276"/>
                  </a:cubicBezTo>
                  <a:lnTo>
                    <a:pt x="20460" y="0"/>
                  </a:lnTo>
                  <a:lnTo>
                    <a:pt x="21600" y="1916"/>
                  </a:lnTo>
                  <a:cubicBezTo>
                    <a:pt x="19758" y="2844"/>
                    <a:pt x="18031" y="3907"/>
                    <a:pt x="16444" y="5093"/>
                  </a:cubicBezTo>
                  <a:cubicBezTo>
                    <a:pt x="14928" y="6224"/>
                    <a:pt x="13545" y="7462"/>
                    <a:pt x="12313" y="8791"/>
                  </a:cubicBezTo>
                  <a:cubicBezTo>
                    <a:pt x="11140" y="10108"/>
                    <a:pt x="10065" y="11478"/>
                    <a:pt x="9092" y="12893"/>
                  </a:cubicBezTo>
                  <a:cubicBezTo>
                    <a:pt x="8126" y="14298"/>
                    <a:pt x="7263" y="15746"/>
                    <a:pt x="6507" y="17229"/>
                  </a:cubicBezTo>
                  <a:lnTo>
                    <a:pt x="4914" y="21600"/>
                  </a:lnTo>
                  <a:cubicBezTo>
                    <a:pt x="4520" y="21026"/>
                    <a:pt x="3919" y="20556"/>
                    <a:pt x="3188" y="20250"/>
                  </a:cubicBezTo>
                  <a:cubicBezTo>
                    <a:pt x="2536" y="19977"/>
                    <a:pt x="1803" y="19844"/>
                    <a:pt x="1065" y="19866"/>
                  </a:cubicBezTo>
                  <a:cubicBezTo>
                    <a:pt x="1116" y="18378"/>
                    <a:pt x="1052" y="16888"/>
                    <a:pt x="875" y="15406"/>
                  </a:cubicBezTo>
                  <a:cubicBezTo>
                    <a:pt x="697" y="13919"/>
                    <a:pt x="405" y="12441"/>
                    <a:pt x="0" y="10982"/>
                  </a:cubicBezTo>
                  <a:close/>
                </a:path>
              </a:pathLst>
            </a:custGeom>
            <a:gradFill>
              <a:gsLst>
                <a:gs pos="0">
                  <a:srgbClr val="936A5C"/>
                </a:gs>
                <a:gs pos="100000">
                  <a:srgbClr val="5D463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69273" tIns="69273" rIns="69273" bIns="6927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227">
                <a:solidFill>
                  <a:srgbClr val="000000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937639" y="0"/>
              <a:ext cx="512330" cy="527073"/>
            </a:xfrm>
            <a:custGeom>
              <a:avLst/>
              <a:gdLst/>
              <a:ahLst/>
              <a:cxnLst/>
              <a:rect l="l" t="t" r="r" b="b"/>
              <a:pathLst>
                <a:path w="18336" h="20056" extrusionOk="0">
                  <a:moveTo>
                    <a:pt x="445" y="15984"/>
                  </a:moveTo>
                  <a:cubicBezTo>
                    <a:pt x="-854" y="11082"/>
                    <a:pt x="746" y="5831"/>
                    <a:pt x="4501" y="2670"/>
                  </a:cubicBezTo>
                  <a:cubicBezTo>
                    <a:pt x="7425" y="209"/>
                    <a:pt x="11281" y="-612"/>
                    <a:pt x="14870" y="463"/>
                  </a:cubicBezTo>
                  <a:cubicBezTo>
                    <a:pt x="20746" y="6173"/>
                    <a:pt x="18861" y="16470"/>
                    <a:pt x="11400" y="19420"/>
                  </a:cubicBezTo>
                  <a:cubicBezTo>
                    <a:pt x="7436" y="20988"/>
                    <a:pt x="2974" y="19589"/>
                    <a:pt x="445" y="15984"/>
                  </a:cubicBezTo>
                  <a:close/>
                </a:path>
              </a:pathLst>
            </a:custGeom>
            <a:solidFill>
              <a:srgbClr val="8CD76F"/>
            </a:solidFill>
            <a:ln>
              <a:noFill/>
            </a:ln>
          </p:spPr>
          <p:txBody>
            <a:bodyPr spcFirstLastPara="1" wrap="square" lIns="69273" tIns="69273" rIns="69273" bIns="6927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227">
                <a:solidFill>
                  <a:srgbClr val="000000"/>
                </a:solidFill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9" name="Google Shape;19;p3"/>
          <p:cNvGrpSpPr/>
          <p:nvPr/>
        </p:nvGrpSpPr>
        <p:grpSpPr>
          <a:xfrm>
            <a:off x="4562184" y="661091"/>
            <a:ext cx="616327" cy="1124418"/>
            <a:chOff x="0" y="0"/>
            <a:chExt cx="903945" cy="1649145"/>
          </a:xfrm>
        </p:grpSpPr>
        <p:sp>
          <p:nvSpPr>
            <p:cNvPr id="20" name="Google Shape;20;p3"/>
            <p:cNvSpPr/>
            <p:nvPr/>
          </p:nvSpPr>
          <p:spPr>
            <a:xfrm>
              <a:off x="0" y="0"/>
              <a:ext cx="903945" cy="164914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047" y="21600"/>
                  </a:moveTo>
                  <a:lnTo>
                    <a:pt x="14490" y="15838"/>
                  </a:lnTo>
                  <a:lnTo>
                    <a:pt x="12914" y="12248"/>
                  </a:lnTo>
                  <a:lnTo>
                    <a:pt x="6551" y="9421"/>
                  </a:lnTo>
                  <a:cubicBezTo>
                    <a:pt x="5132" y="7918"/>
                    <a:pt x="3863" y="6374"/>
                    <a:pt x="2752" y="4796"/>
                  </a:cubicBezTo>
                  <a:cubicBezTo>
                    <a:pt x="1689" y="3287"/>
                    <a:pt x="770" y="1749"/>
                    <a:pt x="0" y="188"/>
                  </a:cubicBezTo>
                  <a:lnTo>
                    <a:pt x="3158" y="0"/>
                  </a:lnTo>
                  <a:cubicBezTo>
                    <a:pt x="3121" y="930"/>
                    <a:pt x="3333" y="1858"/>
                    <a:pt x="3788" y="2755"/>
                  </a:cubicBezTo>
                  <a:cubicBezTo>
                    <a:pt x="4240" y="3648"/>
                    <a:pt x="4928" y="4501"/>
                    <a:pt x="5830" y="5285"/>
                  </a:cubicBezTo>
                  <a:cubicBezTo>
                    <a:pt x="6096" y="5188"/>
                    <a:pt x="6361" y="5091"/>
                    <a:pt x="6626" y="4993"/>
                  </a:cubicBezTo>
                  <a:cubicBezTo>
                    <a:pt x="6891" y="4896"/>
                    <a:pt x="7157" y="4799"/>
                    <a:pt x="7422" y="4702"/>
                  </a:cubicBezTo>
                  <a:lnTo>
                    <a:pt x="8266" y="5406"/>
                  </a:lnTo>
                  <a:lnTo>
                    <a:pt x="6691" y="6497"/>
                  </a:lnTo>
                  <a:lnTo>
                    <a:pt x="8628" y="8915"/>
                  </a:lnTo>
                  <a:lnTo>
                    <a:pt x="14149" y="11626"/>
                  </a:lnTo>
                  <a:lnTo>
                    <a:pt x="13523" y="8666"/>
                  </a:lnTo>
                  <a:cubicBezTo>
                    <a:pt x="13458" y="8221"/>
                    <a:pt x="13526" y="7773"/>
                    <a:pt x="13722" y="7340"/>
                  </a:cubicBezTo>
                  <a:cubicBezTo>
                    <a:pt x="13904" y="6937"/>
                    <a:pt x="14196" y="6552"/>
                    <a:pt x="14587" y="6197"/>
                  </a:cubicBezTo>
                  <a:lnTo>
                    <a:pt x="17119" y="6172"/>
                  </a:lnTo>
                  <a:cubicBezTo>
                    <a:pt x="16544" y="6313"/>
                    <a:pt x="16115" y="6589"/>
                    <a:pt x="15953" y="6923"/>
                  </a:cubicBezTo>
                  <a:cubicBezTo>
                    <a:pt x="15810" y="7217"/>
                    <a:pt x="15887" y="7529"/>
                    <a:pt x="16166" y="7792"/>
                  </a:cubicBezTo>
                  <a:lnTo>
                    <a:pt x="19654" y="7190"/>
                  </a:lnTo>
                  <a:lnTo>
                    <a:pt x="19733" y="8293"/>
                  </a:lnTo>
                  <a:cubicBezTo>
                    <a:pt x="18990" y="8172"/>
                    <a:pt x="18197" y="8178"/>
                    <a:pt x="17460" y="8311"/>
                  </a:cubicBezTo>
                  <a:cubicBezTo>
                    <a:pt x="16770" y="8435"/>
                    <a:pt x="16159" y="8664"/>
                    <a:pt x="15700" y="8972"/>
                  </a:cubicBezTo>
                  <a:cubicBezTo>
                    <a:pt x="15628" y="10503"/>
                    <a:pt x="15762" y="12034"/>
                    <a:pt x="16101" y="13553"/>
                  </a:cubicBezTo>
                  <a:cubicBezTo>
                    <a:pt x="16428" y="15019"/>
                    <a:pt x="16946" y="16470"/>
                    <a:pt x="17649" y="17895"/>
                  </a:cubicBezTo>
                  <a:lnTo>
                    <a:pt x="19521" y="16777"/>
                  </a:lnTo>
                  <a:lnTo>
                    <a:pt x="21600" y="17177"/>
                  </a:lnTo>
                  <a:lnTo>
                    <a:pt x="18481" y="19406"/>
                  </a:lnTo>
                  <a:lnTo>
                    <a:pt x="17047" y="21600"/>
                  </a:lnTo>
                  <a:close/>
                </a:path>
              </a:pathLst>
            </a:custGeom>
            <a:gradFill>
              <a:gsLst>
                <a:gs pos="0">
                  <a:srgbClr val="936A5C"/>
                </a:gs>
                <a:gs pos="100000">
                  <a:srgbClr val="5D463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69273" tIns="69273" rIns="69273" bIns="6927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227">
                <a:solidFill>
                  <a:srgbClr val="000000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498573" y="67240"/>
              <a:ext cx="268078" cy="349905"/>
            </a:xfrm>
            <a:custGeom>
              <a:avLst/>
              <a:gdLst/>
              <a:ahLst/>
              <a:cxnLst/>
              <a:rect l="l" t="t" r="r" b="b"/>
              <a:pathLst>
                <a:path w="19455" h="21600" extrusionOk="0">
                  <a:moveTo>
                    <a:pt x="10295" y="21600"/>
                  </a:moveTo>
                  <a:cubicBezTo>
                    <a:pt x="6009" y="20779"/>
                    <a:pt x="2490" y="18189"/>
                    <a:pt x="918" y="14699"/>
                  </a:cubicBezTo>
                  <a:cubicBezTo>
                    <a:pt x="-1619" y="9070"/>
                    <a:pt x="1262" y="2720"/>
                    <a:pt x="7588" y="0"/>
                  </a:cubicBezTo>
                  <a:cubicBezTo>
                    <a:pt x="13837" y="476"/>
                    <a:pt x="18800" y="4673"/>
                    <a:pt x="19396" y="9987"/>
                  </a:cubicBezTo>
                  <a:cubicBezTo>
                    <a:pt x="19981" y="15203"/>
                    <a:pt x="16181" y="20053"/>
                    <a:pt x="10295" y="21600"/>
                  </a:cubicBezTo>
                  <a:close/>
                </a:path>
              </a:pathLst>
            </a:custGeom>
            <a:solidFill>
              <a:srgbClr val="7AD4D5"/>
            </a:solidFill>
            <a:ln>
              <a:noFill/>
            </a:ln>
          </p:spPr>
          <p:txBody>
            <a:bodyPr spcFirstLastPara="1" wrap="square" lIns="69273" tIns="69273" rIns="69273" bIns="6927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227">
                <a:solidFill>
                  <a:srgbClr val="000000"/>
                </a:solidFill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2" name="Google Shape;22;p3"/>
          <p:cNvGrpSpPr/>
          <p:nvPr/>
        </p:nvGrpSpPr>
        <p:grpSpPr>
          <a:xfrm>
            <a:off x="7433379" y="-3259"/>
            <a:ext cx="680753" cy="850645"/>
            <a:chOff x="0" y="0"/>
            <a:chExt cx="998436" cy="1247612"/>
          </a:xfrm>
        </p:grpSpPr>
        <p:sp>
          <p:nvSpPr>
            <p:cNvPr id="23" name="Google Shape;23;p3"/>
            <p:cNvSpPr/>
            <p:nvPr/>
          </p:nvSpPr>
          <p:spPr>
            <a:xfrm>
              <a:off x="0" y="0"/>
              <a:ext cx="886725" cy="124761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3797" y="20644"/>
                  </a:moveTo>
                  <a:lnTo>
                    <a:pt x="11904" y="21600"/>
                  </a:lnTo>
                  <a:cubicBezTo>
                    <a:pt x="12353" y="18924"/>
                    <a:pt x="12682" y="16239"/>
                    <a:pt x="12890" y="13549"/>
                  </a:cubicBezTo>
                  <a:cubicBezTo>
                    <a:pt x="13045" y="11560"/>
                    <a:pt x="13125" y="9535"/>
                    <a:pt x="12207" y="7650"/>
                  </a:cubicBezTo>
                  <a:cubicBezTo>
                    <a:pt x="11714" y="6636"/>
                    <a:pt x="10902" y="5675"/>
                    <a:pt x="9545" y="5213"/>
                  </a:cubicBezTo>
                  <a:cubicBezTo>
                    <a:pt x="8911" y="4998"/>
                    <a:pt x="8217" y="4920"/>
                    <a:pt x="7533" y="4862"/>
                  </a:cubicBezTo>
                  <a:cubicBezTo>
                    <a:pt x="6796" y="4800"/>
                    <a:pt x="6051" y="4761"/>
                    <a:pt x="5297" y="4747"/>
                  </a:cubicBezTo>
                  <a:lnTo>
                    <a:pt x="0" y="3700"/>
                  </a:lnTo>
                  <a:lnTo>
                    <a:pt x="1222" y="3283"/>
                  </a:lnTo>
                  <a:lnTo>
                    <a:pt x="5506" y="3980"/>
                  </a:lnTo>
                  <a:cubicBezTo>
                    <a:pt x="6033" y="4105"/>
                    <a:pt x="6602" y="4103"/>
                    <a:pt x="7127" y="3974"/>
                  </a:cubicBezTo>
                  <a:cubicBezTo>
                    <a:pt x="7532" y="3875"/>
                    <a:pt x="7895" y="3704"/>
                    <a:pt x="8181" y="3477"/>
                  </a:cubicBezTo>
                  <a:cubicBezTo>
                    <a:pt x="7166" y="3020"/>
                    <a:pt x="6265" y="2446"/>
                    <a:pt x="5517" y="1777"/>
                  </a:cubicBezTo>
                  <a:cubicBezTo>
                    <a:pt x="4910" y="1236"/>
                    <a:pt x="4409" y="638"/>
                    <a:pt x="4028" y="0"/>
                  </a:cubicBezTo>
                  <a:lnTo>
                    <a:pt x="12846" y="22"/>
                  </a:lnTo>
                  <a:cubicBezTo>
                    <a:pt x="12028" y="216"/>
                    <a:pt x="11287" y="545"/>
                    <a:pt x="10682" y="982"/>
                  </a:cubicBezTo>
                  <a:cubicBezTo>
                    <a:pt x="10147" y="1370"/>
                    <a:pt x="9720" y="1851"/>
                    <a:pt x="9731" y="2394"/>
                  </a:cubicBezTo>
                  <a:cubicBezTo>
                    <a:pt x="9748" y="3287"/>
                    <a:pt x="10788" y="3884"/>
                    <a:pt x="11637" y="4473"/>
                  </a:cubicBezTo>
                  <a:cubicBezTo>
                    <a:pt x="12548" y="5105"/>
                    <a:pt x="13346" y="5830"/>
                    <a:pt x="13884" y="6675"/>
                  </a:cubicBezTo>
                  <a:cubicBezTo>
                    <a:pt x="14554" y="7727"/>
                    <a:pt x="14776" y="8866"/>
                    <a:pt x="14813" y="9987"/>
                  </a:cubicBezTo>
                  <a:cubicBezTo>
                    <a:pt x="14849" y="11093"/>
                    <a:pt x="14705" y="12209"/>
                    <a:pt x="14372" y="13315"/>
                  </a:cubicBezTo>
                  <a:cubicBezTo>
                    <a:pt x="14942" y="13106"/>
                    <a:pt x="15431" y="12800"/>
                    <a:pt x="15796" y="12425"/>
                  </a:cubicBezTo>
                  <a:cubicBezTo>
                    <a:pt x="16270" y="11938"/>
                    <a:pt x="16510" y="11361"/>
                    <a:pt x="16878" y="10830"/>
                  </a:cubicBezTo>
                  <a:cubicBezTo>
                    <a:pt x="17479" y="9963"/>
                    <a:pt x="18410" y="9233"/>
                    <a:pt x="19567" y="8722"/>
                  </a:cubicBezTo>
                  <a:lnTo>
                    <a:pt x="21600" y="9099"/>
                  </a:lnTo>
                  <a:cubicBezTo>
                    <a:pt x="20325" y="9572"/>
                    <a:pt x="19239" y="10267"/>
                    <a:pt x="18441" y="11118"/>
                  </a:cubicBezTo>
                  <a:cubicBezTo>
                    <a:pt x="17684" y="11926"/>
                    <a:pt x="17211" y="12851"/>
                    <a:pt x="17061" y="13817"/>
                  </a:cubicBezTo>
                  <a:cubicBezTo>
                    <a:pt x="16857" y="14208"/>
                    <a:pt x="16525" y="14560"/>
                    <a:pt x="16092" y="14842"/>
                  </a:cubicBezTo>
                  <a:cubicBezTo>
                    <a:pt x="15667" y="15119"/>
                    <a:pt x="15158" y="15322"/>
                    <a:pt x="14604" y="15434"/>
                  </a:cubicBezTo>
                  <a:lnTo>
                    <a:pt x="13797" y="20644"/>
                  </a:lnTo>
                  <a:close/>
                </a:path>
              </a:pathLst>
            </a:custGeom>
            <a:gradFill>
              <a:gsLst>
                <a:gs pos="0">
                  <a:srgbClr val="936A5C"/>
                </a:gs>
                <a:gs pos="100000">
                  <a:srgbClr val="5D463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69273" tIns="69273" rIns="69273" bIns="6927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227">
                <a:solidFill>
                  <a:srgbClr val="000000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848588" y="328520"/>
              <a:ext cx="149848" cy="151715"/>
            </a:xfrm>
            <a:custGeom>
              <a:avLst/>
              <a:gdLst/>
              <a:ahLst/>
              <a:cxnLst/>
              <a:rect l="l" t="t" r="r" b="b"/>
              <a:pathLst>
                <a:path w="19249" h="19777" extrusionOk="0">
                  <a:moveTo>
                    <a:pt x="773" y="17830"/>
                  </a:moveTo>
                  <a:cubicBezTo>
                    <a:pt x="-792" y="13419"/>
                    <a:pt x="54" y="8497"/>
                    <a:pt x="2997" y="4884"/>
                  </a:cubicBezTo>
                  <a:cubicBezTo>
                    <a:pt x="6455" y="641"/>
                    <a:pt x="12110" y="-1038"/>
                    <a:pt x="17275" y="646"/>
                  </a:cubicBezTo>
                  <a:cubicBezTo>
                    <a:pt x="20808" y="6176"/>
                    <a:pt x="19480" y="13542"/>
                    <a:pt x="14247" y="17445"/>
                  </a:cubicBezTo>
                  <a:cubicBezTo>
                    <a:pt x="10273" y="20408"/>
                    <a:pt x="4905" y="20562"/>
                    <a:pt x="773" y="17830"/>
                  </a:cubicBezTo>
                  <a:close/>
                </a:path>
              </a:pathLst>
            </a:custGeom>
            <a:solidFill>
              <a:srgbClr val="D8DC42"/>
            </a:solidFill>
            <a:ln>
              <a:noFill/>
            </a:ln>
          </p:spPr>
          <p:txBody>
            <a:bodyPr spcFirstLastPara="1" wrap="square" lIns="69273" tIns="69273" rIns="69273" bIns="6927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227">
                <a:solidFill>
                  <a:srgbClr val="000000"/>
                </a:solidFill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25" name="Google Shape;25;p3"/>
          <p:cNvGrpSpPr/>
          <p:nvPr/>
        </p:nvGrpSpPr>
        <p:grpSpPr>
          <a:xfrm>
            <a:off x="3973815" y="1685280"/>
            <a:ext cx="3676174" cy="2953994"/>
            <a:chOff x="0" y="-1"/>
            <a:chExt cx="5391721" cy="4332523"/>
          </a:xfrm>
        </p:grpSpPr>
        <p:sp>
          <p:nvSpPr>
            <p:cNvPr id="26" name="Google Shape;26;p3"/>
            <p:cNvSpPr/>
            <p:nvPr/>
          </p:nvSpPr>
          <p:spPr>
            <a:xfrm>
              <a:off x="1305615" y="760336"/>
              <a:ext cx="367646" cy="49486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1123"/>
                  </a:moveTo>
                  <a:lnTo>
                    <a:pt x="3714" y="0"/>
                  </a:lnTo>
                  <a:lnTo>
                    <a:pt x="21600" y="20264"/>
                  </a:lnTo>
                  <a:lnTo>
                    <a:pt x="15843" y="21600"/>
                  </a:lnTo>
                  <a:lnTo>
                    <a:pt x="0" y="1123"/>
                  </a:lnTo>
                  <a:close/>
                </a:path>
              </a:pathLst>
            </a:custGeom>
            <a:gradFill>
              <a:gsLst>
                <a:gs pos="0">
                  <a:srgbClr val="936A5C"/>
                </a:gs>
                <a:gs pos="100000">
                  <a:srgbClr val="5D463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69273" tIns="69273" rIns="69273" bIns="6927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227">
                <a:solidFill>
                  <a:srgbClr val="000000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1623211" y="1505392"/>
              <a:ext cx="230667" cy="193323"/>
            </a:xfrm>
            <a:custGeom>
              <a:avLst/>
              <a:gdLst/>
              <a:ahLst/>
              <a:cxnLst/>
              <a:rect l="l" t="t" r="r" b="b"/>
              <a:pathLst>
                <a:path w="21600" h="21243" extrusionOk="0">
                  <a:moveTo>
                    <a:pt x="0" y="79"/>
                  </a:moveTo>
                  <a:lnTo>
                    <a:pt x="21600" y="21243"/>
                  </a:lnTo>
                  <a:cubicBezTo>
                    <a:pt x="20986" y="14234"/>
                    <a:pt x="17748" y="7908"/>
                    <a:pt x="12764" y="3978"/>
                  </a:cubicBezTo>
                  <a:cubicBezTo>
                    <a:pt x="9009" y="1018"/>
                    <a:pt x="4508" y="-357"/>
                    <a:pt x="0" y="79"/>
                  </a:cubicBezTo>
                  <a:close/>
                </a:path>
              </a:pathLst>
            </a:custGeom>
            <a:gradFill>
              <a:gsLst>
                <a:gs pos="0">
                  <a:srgbClr val="936A5C"/>
                </a:gs>
                <a:gs pos="100000">
                  <a:srgbClr val="5D463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69273" tIns="69273" rIns="69273" bIns="6927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227">
                <a:solidFill>
                  <a:srgbClr val="000000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2581842" y="556396"/>
              <a:ext cx="2809879" cy="377612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9801" y="21050"/>
                  </a:moveTo>
                  <a:cubicBezTo>
                    <a:pt x="19789" y="20746"/>
                    <a:pt x="19717" y="20445"/>
                    <a:pt x="19587" y="20157"/>
                  </a:cubicBezTo>
                  <a:cubicBezTo>
                    <a:pt x="19443" y="19838"/>
                    <a:pt x="19230" y="19539"/>
                    <a:pt x="18957" y="19271"/>
                  </a:cubicBezTo>
                  <a:cubicBezTo>
                    <a:pt x="18620" y="19274"/>
                    <a:pt x="18287" y="19212"/>
                    <a:pt x="17992" y="19089"/>
                  </a:cubicBezTo>
                  <a:cubicBezTo>
                    <a:pt x="16922" y="18643"/>
                    <a:pt x="16657" y="17692"/>
                    <a:pt x="16308" y="16865"/>
                  </a:cubicBezTo>
                  <a:cubicBezTo>
                    <a:pt x="15920" y="15947"/>
                    <a:pt x="15352" y="15067"/>
                    <a:pt x="14605" y="14255"/>
                  </a:cubicBezTo>
                  <a:lnTo>
                    <a:pt x="13291" y="13249"/>
                  </a:lnTo>
                  <a:cubicBezTo>
                    <a:pt x="12895" y="12971"/>
                    <a:pt x="12484" y="12707"/>
                    <a:pt x="12057" y="12456"/>
                  </a:cubicBezTo>
                  <a:cubicBezTo>
                    <a:pt x="11616" y="12198"/>
                    <a:pt x="11160" y="11955"/>
                    <a:pt x="10690" y="11727"/>
                  </a:cubicBezTo>
                  <a:cubicBezTo>
                    <a:pt x="10189" y="11664"/>
                    <a:pt x="9678" y="11650"/>
                    <a:pt x="9172" y="11685"/>
                  </a:cubicBezTo>
                  <a:cubicBezTo>
                    <a:pt x="8691" y="11718"/>
                    <a:pt x="8217" y="11795"/>
                    <a:pt x="7761" y="11914"/>
                  </a:cubicBezTo>
                  <a:lnTo>
                    <a:pt x="7701" y="11463"/>
                  </a:lnTo>
                  <a:cubicBezTo>
                    <a:pt x="8014" y="11379"/>
                    <a:pt x="8338" y="11318"/>
                    <a:pt x="8667" y="11280"/>
                  </a:cubicBezTo>
                  <a:cubicBezTo>
                    <a:pt x="8979" y="11245"/>
                    <a:pt x="9294" y="11231"/>
                    <a:pt x="9609" y="11239"/>
                  </a:cubicBezTo>
                  <a:cubicBezTo>
                    <a:pt x="9390" y="11070"/>
                    <a:pt x="9140" y="10925"/>
                    <a:pt x="8867" y="10808"/>
                  </a:cubicBezTo>
                  <a:cubicBezTo>
                    <a:pt x="8534" y="10665"/>
                    <a:pt x="8171" y="10565"/>
                    <a:pt x="7793" y="10512"/>
                  </a:cubicBezTo>
                  <a:cubicBezTo>
                    <a:pt x="6473" y="10298"/>
                    <a:pt x="5161" y="10060"/>
                    <a:pt x="3857" y="9797"/>
                  </a:cubicBezTo>
                  <a:cubicBezTo>
                    <a:pt x="2562" y="9536"/>
                    <a:pt x="1276" y="9252"/>
                    <a:pt x="0" y="8944"/>
                  </a:cubicBezTo>
                  <a:lnTo>
                    <a:pt x="87" y="8307"/>
                  </a:lnTo>
                  <a:cubicBezTo>
                    <a:pt x="1523" y="8692"/>
                    <a:pt x="2986" y="9021"/>
                    <a:pt x="4468" y="9292"/>
                  </a:cubicBezTo>
                  <a:cubicBezTo>
                    <a:pt x="5935" y="9560"/>
                    <a:pt x="7419" y="9772"/>
                    <a:pt x="8915" y="9926"/>
                  </a:cubicBezTo>
                  <a:cubicBezTo>
                    <a:pt x="8840" y="9729"/>
                    <a:pt x="8728" y="9542"/>
                    <a:pt x="8582" y="9368"/>
                  </a:cubicBezTo>
                  <a:cubicBezTo>
                    <a:pt x="8413" y="9166"/>
                    <a:pt x="8200" y="8987"/>
                    <a:pt x="7953" y="8836"/>
                  </a:cubicBezTo>
                  <a:lnTo>
                    <a:pt x="8192" y="8503"/>
                  </a:lnTo>
                  <a:cubicBezTo>
                    <a:pt x="8823" y="9139"/>
                    <a:pt x="9505" y="9746"/>
                    <a:pt x="10233" y="10322"/>
                  </a:cubicBezTo>
                  <a:cubicBezTo>
                    <a:pt x="11033" y="10955"/>
                    <a:pt x="11889" y="11549"/>
                    <a:pt x="12793" y="12099"/>
                  </a:cubicBezTo>
                  <a:lnTo>
                    <a:pt x="15480" y="13512"/>
                  </a:lnTo>
                  <a:cubicBezTo>
                    <a:pt x="15345" y="13213"/>
                    <a:pt x="15180" y="12921"/>
                    <a:pt x="14987" y="12640"/>
                  </a:cubicBezTo>
                  <a:cubicBezTo>
                    <a:pt x="14795" y="12360"/>
                    <a:pt x="14574" y="12091"/>
                    <a:pt x="14328" y="11835"/>
                  </a:cubicBezTo>
                  <a:lnTo>
                    <a:pt x="14664" y="11675"/>
                  </a:lnTo>
                  <a:cubicBezTo>
                    <a:pt x="14992" y="11996"/>
                    <a:pt x="15291" y="12334"/>
                    <a:pt x="15558" y="12686"/>
                  </a:cubicBezTo>
                  <a:cubicBezTo>
                    <a:pt x="15840" y="13057"/>
                    <a:pt x="16086" y="13443"/>
                    <a:pt x="16295" y="13840"/>
                  </a:cubicBezTo>
                  <a:cubicBezTo>
                    <a:pt x="16624" y="14546"/>
                    <a:pt x="16969" y="15249"/>
                    <a:pt x="17328" y="15947"/>
                  </a:cubicBezTo>
                  <a:cubicBezTo>
                    <a:pt x="17503" y="16286"/>
                    <a:pt x="17681" y="16625"/>
                    <a:pt x="17930" y="16938"/>
                  </a:cubicBezTo>
                  <a:cubicBezTo>
                    <a:pt x="18190" y="17265"/>
                    <a:pt x="18521" y="17557"/>
                    <a:pt x="18911" y="17803"/>
                  </a:cubicBezTo>
                  <a:cubicBezTo>
                    <a:pt x="18574" y="16636"/>
                    <a:pt x="18312" y="15459"/>
                    <a:pt x="18127" y="14274"/>
                  </a:cubicBezTo>
                  <a:cubicBezTo>
                    <a:pt x="17944" y="13103"/>
                    <a:pt x="17835" y="11927"/>
                    <a:pt x="17802" y="10749"/>
                  </a:cubicBezTo>
                  <a:cubicBezTo>
                    <a:pt x="17806" y="10218"/>
                    <a:pt x="17703" y="9690"/>
                    <a:pt x="17497" y="9181"/>
                  </a:cubicBezTo>
                  <a:cubicBezTo>
                    <a:pt x="17400" y="8942"/>
                    <a:pt x="17280" y="8709"/>
                    <a:pt x="17158" y="8476"/>
                  </a:cubicBezTo>
                  <a:cubicBezTo>
                    <a:pt x="17034" y="8239"/>
                    <a:pt x="16908" y="8002"/>
                    <a:pt x="16817" y="7756"/>
                  </a:cubicBezTo>
                  <a:cubicBezTo>
                    <a:pt x="16680" y="7384"/>
                    <a:pt x="16629" y="7001"/>
                    <a:pt x="16613" y="6619"/>
                  </a:cubicBezTo>
                  <a:cubicBezTo>
                    <a:pt x="16597" y="6239"/>
                    <a:pt x="16616" y="5857"/>
                    <a:pt x="16671" y="5476"/>
                  </a:cubicBezTo>
                  <a:cubicBezTo>
                    <a:pt x="16408" y="5153"/>
                    <a:pt x="16089" y="4857"/>
                    <a:pt x="15722" y="4595"/>
                  </a:cubicBezTo>
                  <a:cubicBezTo>
                    <a:pt x="15388" y="4357"/>
                    <a:pt x="15016" y="4149"/>
                    <a:pt x="14615" y="3976"/>
                  </a:cubicBezTo>
                  <a:cubicBezTo>
                    <a:pt x="14206" y="3781"/>
                    <a:pt x="13756" y="3641"/>
                    <a:pt x="13285" y="3561"/>
                  </a:cubicBezTo>
                  <a:cubicBezTo>
                    <a:pt x="12766" y="3473"/>
                    <a:pt x="12221" y="3459"/>
                    <a:pt x="11724" y="3309"/>
                  </a:cubicBezTo>
                  <a:cubicBezTo>
                    <a:pt x="11298" y="3181"/>
                    <a:pt x="10933" y="2960"/>
                    <a:pt x="10678" y="2676"/>
                  </a:cubicBezTo>
                  <a:cubicBezTo>
                    <a:pt x="10942" y="2868"/>
                    <a:pt x="11265" y="3010"/>
                    <a:pt x="11619" y="3088"/>
                  </a:cubicBezTo>
                  <a:cubicBezTo>
                    <a:pt x="11934" y="3157"/>
                    <a:pt x="12263" y="3174"/>
                    <a:pt x="12589" y="3201"/>
                  </a:cubicBezTo>
                  <a:cubicBezTo>
                    <a:pt x="13314" y="3261"/>
                    <a:pt x="14030" y="3367"/>
                    <a:pt x="14730" y="3521"/>
                  </a:cubicBezTo>
                  <a:cubicBezTo>
                    <a:pt x="14402" y="3279"/>
                    <a:pt x="14098" y="3020"/>
                    <a:pt x="13822" y="2745"/>
                  </a:cubicBezTo>
                  <a:cubicBezTo>
                    <a:pt x="13548" y="2473"/>
                    <a:pt x="13302" y="2187"/>
                    <a:pt x="13084" y="1888"/>
                  </a:cubicBezTo>
                  <a:lnTo>
                    <a:pt x="13306" y="1614"/>
                  </a:lnTo>
                  <a:cubicBezTo>
                    <a:pt x="13568" y="1882"/>
                    <a:pt x="13848" y="2141"/>
                    <a:pt x="14142" y="2390"/>
                  </a:cubicBezTo>
                  <a:cubicBezTo>
                    <a:pt x="14409" y="2615"/>
                    <a:pt x="14688" y="2831"/>
                    <a:pt x="14963" y="3050"/>
                  </a:cubicBezTo>
                  <a:cubicBezTo>
                    <a:pt x="15582" y="3542"/>
                    <a:pt x="16183" y="4047"/>
                    <a:pt x="16766" y="4564"/>
                  </a:cubicBezTo>
                  <a:cubicBezTo>
                    <a:pt x="16597" y="3886"/>
                    <a:pt x="16338" y="3202"/>
                    <a:pt x="16399" y="2513"/>
                  </a:cubicBezTo>
                  <a:cubicBezTo>
                    <a:pt x="16461" y="1812"/>
                    <a:pt x="16294" y="1117"/>
                    <a:pt x="16315" y="419"/>
                  </a:cubicBezTo>
                  <a:lnTo>
                    <a:pt x="17315" y="192"/>
                  </a:lnTo>
                  <a:lnTo>
                    <a:pt x="17668" y="2299"/>
                  </a:lnTo>
                  <a:lnTo>
                    <a:pt x="18940" y="156"/>
                  </a:lnTo>
                  <a:lnTo>
                    <a:pt x="19728" y="0"/>
                  </a:lnTo>
                  <a:cubicBezTo>
                    <a:pt x="19366" y="590"/>
                    <a:pt x="19021" y="1187"/>
                    <a:pt x="18693" y="1788"/>
                  </a:cubicBezTo>
                  <a:cubicBezTo>
                    <a:pt x="18370" y="2383"/>
                    <a:pt x="18063" y="2982"/>
                    <a:pt x="17774" y="3586"/>
                  </a:cubicBezTo>
                  <a:cubicBezTo>
                    <a:pt x="17637" y="4801"/>
                    <a:pt x="17670" y="6024"/>
                    <a:pt x="17872" y="7234"/>
                  </a:cubicBezTo>
                  <a:cubicBezTo>
                    <a:pt x="18091" y="8543"/>
                    <a:pt x="18507" y="9829"/>
                    <a:pt x="19112" y="11068"/>
                  </a:cubicBezTo>
                  <a:cubicBezTo>
                    <a:pt x="19302" y="10927"/>
                    <a:pt x="19451" y="10758"/>
                    <a:pt x="19549" y="10571"/>
                  </a:cubicBezTo>
                  <a:cubicBezTo>
                    <a:pt x="19649" y="10381"/>
                    <a:pt x="19693" y="10177"/>
                    <a:pt x="19678" y="9973"/>
                  </a:cubicBezTo>
                  <a:lnTo>
                    <a:pt x="20198" y="10083"/>
                  </a:lnTo>
                  <a:cubicBezTo>
                    <a:pt x="20285" y="10353"/>
                    <a:pt x="20252" y="10637"/>
                    <a:pt x="20103" y="10892"/>
                  </a:cubicBezTo>
                  <a:cubicBezTo>
                    <a:pt x="19974" y="11115"/>
                    <a:pt x="19763" y="11303"/>
                    <a:pt x="19582" y="11504"/>
                  </a:cubicBezTo>
                  <a:cubicBezTo>
                    <a:pt x="19245" y="11878"/>
                    <a:pt x="19011" y="12298"/>
                    <a:pt x="18893" y="12740"/>
                  </a:cubicBezTo>
                  <a:cubicBezTo>
                    <a:pt x="18852" y="13479"/>
                    <a:pt x="18940" y="14219"/>
                    <a:pt x="19154" y="14942"/>
                  </a:cubicBezTo>
                  <a:cubicBezTo>
                    <a:pt x="19374" y="15683"/>
                    <a:pt x="19725" y="16397"/>
                    <a:pt x="20044" y="17118"/>
                  </a:cubicBezTo>
                  <a:cubicBezTo>
                    <a:pt x="20694" y="18585"/>
                    <a:pt x="21213" y="20082"/>
                    <a:pt x="21600" y="21600"/>
                  </a:cubicBezTo>
                  <a:cubicBezTo>
                    <a:pt x="21440" y="21257"/>
                    <a:pt x="21036" y="21009"/>
                    <a:pt x="20553" y="20957"/>
                  </a:cubicBezTo>
                  <a:cubicBezTo>
                    <a:pt x="20296" y="20930"/>
                    <a:pt x="20033" y="20962"/>
                    <a:pt x="19801" y="21050"/>
                  </a:cubicBezTo>
                  <a:close/>
                </a:path>
              </a:pathLst>
            </a:custGeom>
            <a:gradFill>
              <a:gsLst>
                <a:gs pos="0">
                  <a:srgbClr val="936A5C"/>
                </a:gs>
                <a:gs pos="100000">
                  <a:srgbClr val="5D463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69273" tIns="69273" rIns="69273" bIns="6927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227">
                <a:solidFill>
                  <a:srgbClr val="000000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3136648" y="2537253"/>
              <a:ext cx="376687" cy="283205"/>
            </a:xfrm>
            <a:custGeom>
              <a:avLst/>
              <a:gdLst/>
              <a:ahLst/>
              <a:cxnLst/>
              <a:rect l="l" t="t" r="r" b="b"/>
              <a:pathLst>
                <a:path w="21600" h="19384" extrusionOk="0">
                  <a:moveTo>
                    <a:pt x="21600" y="4129"/>
                  </a:moveTo>
                  <a:cubicBezTo>
                    <a:pt x="19141" y="1274"/>
                    <a:pt x="15789" y="-215"/>
                    <a:pt x="12365" y="25"/>
                  </a:cubicBezTo>
                  <a:cubicBezTo>
                    <a:pt x="6892" y="409"/>
                    <a:pt x="2245" y="4946"/>
                    <a:pt x="845" y="11273"/>
                  </a:cubicBezTo>
                  <a:lnTo>
                    <a:pt x="0" y="17778"/>
                  </a:lnTo>
                  <a:cubicBezTo>
                    <a:pt x="6809" y="21385"/>
                    <a:pt x="14805" y="18754"/>
                    <a:pt x="19104" y="11492"/>
                  </a:cubicBezTo>
                  <a:cubicBezTo>
                    <a:pt x="20401" y="9301"/>
                    <a:pt x="21255" y="6781"/>
                    <a:pt x="21600" y="4129"/>
                  </a:cubicBezTo>
                  <a:close/>
                </a:path>
              </a:pathLst>
            </a:custGeom>
            <a:solidFill>
              <a:srgbClr val="EE911B"/>
            </a:solidFill>
            <a:ln>
              <a:noFill/>
            </a:ln>
          </p:spPr>
          <p:txBody>
            <a:bodyPr spcFirstLastPara="1" wrap="square" lIns="69273" tIns="69273" rIns="69273" bIns="6927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227">
                <a:solidFill>
                  <a:srgbClr val="000000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5095041" y="1934058"/>
              <a:ext cx="233849" cy="313150"/>
            </a:xfrm>
            <a:custGeom>
              <a:avLst/>
              <a:gdLst/>
              <a:ahLst/>
              <a:cxnLst/>
              <a:rect l="l" t="t" r="r" b="b"/>
              <a:pathLst>
                <a:path w="20148" h="21600" extrusionOk="0">
                  <a:moveTo>
                    <a:pt x="8682" y="21600"/>
                  </a:moveTo>
                  <a:cubicBezTo>
                    <a:pt x="3903" y="19841"/>
                    <a:pt x="636" y="16196"/>
                    <a:pt x="84" y="12009"/>
                  </a:cubicBezTo>
                  <a:cubicBezTo>
                    <a:pt x="-567" y="7064"/>
                    <a:pt x="2622" y="2302"/>
                    <a:pt x="8127" y="0"/>
                  </a:cubicBezTo>
                  <a:lnTo>
                    <a:pt x="19019" y="5913"/>
                  </a:lnTo>
                  <a:cubicBezTo>
                    <a:pt x="21033" y="9740"/>
                    <a:pt x="20319" y="14138"/>
                    <a:pt x="17151" y="17427"/>
                  </a:cubicBezTo>
                  <a:cubicBezTo>
                    <a:pt x="15058" y="19598"/>
                    <a:pt x="12046" y="21083"/>
                    <a:pt x="8682" y="21600"/>
                  </a:cubicBezTo>
                  <a:close/>
                </a:path>
              </a:pathLst>
            </a:custGeom>
            <a:solidFill>
              <a:srgbClr val="7AD4D5"/>
            </a:solidFill>
            <a:ln>
              <a:noFill/>
            </a:ln>
          </p:spPr>
          <p:txBody>
            <a:bodyPr spcFirstLastPara="1" wrap="square" lIns="69273" tIns="69273" rIns="69273" bIns="6927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227">
                <a:solidFill>
                  <a:srgbClr val="000000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0" y="93704"/>
              <a:ext cx="1517587" cy="128495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0254" y="21600"/>
                  </a:moveTo>
                  <a:cubicBezTo>
                    <a:pt x="18703" y="20456"/>
                    <a:pt x="17020" y="19584"/>
                    <a:pt x="15257" y="19009"/>
                  </a:cubicBezTo>
                  <a:cubicBezTo>
                    <a:pt x="12949" y="18257"/>
                    <a:pt x="10542" y="18027"/>
                    <a:pt x="8162" y="18331"/>
                  </a:cubicBezTo>
                  <a:lnTo>
                    <a:pt x="4662" y="17292"/>
                  </a:lnTo>
                  <a:lnTo>
                    <a:pt x="5134" y="16337"/>
                  </a:lnTo>
                  <a:lnTo>
                    <a:pt x="8372" y="17351"/>
                  </a:lnTo>
                  <a:lnTo>
                    <a:pt x="9988" y="16844"/>
                  </a:lnTo>
                  <a:lnTo>
                    <a:pt x="9260" y="14536"/>
                  </a:lnTo>
                  <a:lnTo>
                    <a:pt x="7247" y="8103"/>
                  </a:lnTo>
                  <a:cubicBezTo>
                    <a:pt x="6149" y="6852"/>
                    <a:pt x="4999" y="5665"/>
                    <a:pt x="3803" y="4546"/>
                  </a:cubicBezTo>
                  <a:cubicBezTo>
                    <a:pt x="2581" y="3403"/>
                    <a:pt x="1312" y="2333"/>
                    <a:pt x="0" y="1340"/>
                  </a:cubicBezTo>
                  <a:lnTo>
                    <a:pt x="288" y="0"/>
                  </a:lnTo>
                  <a:lnTo>
                    <a:pt x="4234" y="3503"/>
                  </a:lnTo>
                  <a:lnTo>
                    <a:pt x="4379" y="2295"/>
                  </a:lnTo>
                  <a:lnTo>
                    <a:pt x="5687" y="2104"/>
                  </a:lnTo>
                  <a:lnTo>
                    <a:pt x="6325" y="4759"/>
                  </a:lnTo>
                  <a:lnTo>
                    <a:pt x="8958" y="8750"/>
                  </a:lnTo>
                  <a:cubicBezTo>
                    <a:pt x="9272" y="10019"/>
                    <a:pt x="9621" y="11276"/>
                    <a:pt x="10005" y="12518"/>
                  </a:cubicBezTo>
                  <a:cubicBezTo>
                    <a:pt x="10391" y="13769"/>
                    <a:pt x="10813" y="15005"/>
                    <a:pt x="11268" y="16224"/>
                  </a:cubicBezTo>
                  <a:cubicBezTo>
                    <a:pt x="13395" y="16185"/>
                    <a:pt x="15509" y="16611"/>
                    <a:pt x="17505" y="17478"/>
                  </a:cubicBezTo>
                  <a:cubicBezTo>
                    <a:pt x="18962" y="18111"/>
                    <a:pt x="20339" y="18974"/>
                    <a:pt x="21600" y="20043"/>
                  </a:cubicBezTo>
                  <a:lnTo>
                    <a:pt x="20254" y="21600"/>
                  </a:lnTo>
                  <a:close/>
                </a:path>
              </a:pathLst>
            </a:custGeom>
            <a:gradFill>
              <a:gsLst>
                <a:gs pos="0">
                  <a:srgbClr val="936A5C"/>
                </a:gs>
                <a:gs pos="100000">
                  <a:srgbClr val="5D463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69273" tIns="69273" rIns="69273" bIns="6927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227">
                <a:solidFill>
                  <a:srgbClr val="000000"/>
                </a:solidFill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224317" y="-1"/>
              <a:ext cx="179533" cy="171504"/>
            </a:xfrm>
            <a:custGeom>
              <a:avLst/>
              <a:gdLst/>
              <a:ahLst/>
              <a:cxnLst/>
              <a:rect l="l" t="t" r="r" b="b"/>
              <a:pathLst>
                <a:path w="18957" h="19819" extrusionOk="0">
                  <a:moveTo>
                    <a:pt x="9704" y="19803"/>
                  </a:moveTo>
                  <a:cubicBezTo>
                    <a:pt x="2846" y="20179"/>
                    <a:pt x="-1972" y="12521"/>
                    <a:pt x="795" y="5644"/>
                  </a:cubicBezTo>
                  <a:cubicBezTo>
                    <a:pt x="2787" y="692"/>
                    <a:pt x="8165" y="-1421"/>
                    <a:pt x="12580" y="1013"/>
                  </a:cubicBezTo>
                  <a:cubicBezTo>
                    <a:pt x="16929" y="2364"/>
                    <a:pt x="19628" y="7111"/>
                    <a:pt x="18813" y="11977"/>
                  </a:cubicBezTo>
                  <a:cubicBezTo>
                    <a:pt x="18018" y="16729"/>
                    <a:pt x="14110" y="20086"/>
                    <a:pt x="9704" y="19803"/>
                  </a:cubicBezTo>
                  <a:close/>
                </a:path>
              </a:pathLst>
            </a:custGeom>
            <a:solidFill>
              <a:srgbClr val="CE3C6C"/>
            </a:solidFill>
            <a:ln>
              <a:noFill/>
            </a:ln>
          </p:spPr>
          <p:txBody>
            <a:bodyPr spcFirstLastPara="1" wrap="square" lIns="69273" tIns="69273" rIns="69273" bIns="69273" anchor="ctr" anchorCtr="0">
              <a:noAutofit/>
            </a:bodyPr>
            <a:lstStyle/>
            <a:p>
              <a:pPr>
                <a:buClr>
                  <a:srgbClr val="000000"/>
                </a:buClr>
                <a:buSzPts val="1800"/>
              </a:pPr>
              <a:endParaRPr sz="1227">
                <a:solidFill>
                  <a:srgbClr val="000000"/>
                </a:solidFill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33" name="Google Shape;33;p3"/>
          <p:cNvSpPr/>
          <p:nvPr/>
        </p:nvSpPr>
        <p:spPr>
          <a:xfrm>
            <a:off x="5109093" y="1393735"/>
            <a:ext cx="122408" cy="116934"/>
          </a:xfrm>
          <a:custGeom>
            <a:avLst/>
            <a:gdLst/>
            <a:ahLst/>
            <a:cxnLst/>
            <a:rect l="l" t="t" r="r" b="b"/>
            <a:pathLst>
              <a:path w="18957" h="19819" extrusionOk="0">
                <a:moveTo>
                  <a:pt x="9704" y="19803"/>
                </a:moveTo>
                <a:cubicBezTo>
                  <a:pt x="2846" y="20179"/>
                  <a:pt x="-1972" y="12521"/>
                  <a:pt x="795" y="5644"/>
                </a:cubicBezTo>
                <a:cubicBezTo>
                  <a:pt x="2787" y="692"/>
                  <a:pt x="8165" y="-1421"/>
                  <a:pt x="12580" y="1013"/>
                </a:cubicBezTo>
                <a:cubicBezTo>
                  <a:pt x="16929" y="2364"/>
                  <a:pt x="19628" y="7111"/>
                  <a:pt x="18813" y="11977"/>
                </a:cubicBezTo>
                <a:cubicBezTo>
                  <a:pt x="18018" y="16729"/>
                  <a:pt x="14110" y="20086"/>
                  <a:pt x="9704" y="19803"/>
                </a:cubicBezTo>
                <a:close/>
              </a:path>
            </a:pathLst>
          </a:custGeom>
          <a:solidFill>
            <a:srgbClr val="D8DC42"/>
          </a:solidFill>
          <a:ln>
            <a:noFill/>
          </a:ln>
        </p:spPr>
        <p:txBody>
          <a:bodyPr spcFirstLastPara="1" wrap="square" lIns="69273" tIns="69273" rIns="69273" bIns="69273" anchor="ctr" anchorCtr="0">
            <a:noAutofit/>
          </a:bodyPr>
          <a:lstStyle/>
          <a:p>
            <a:pPr>
              <a:buClr>
                <a:srgbClr val="000000"/>
              </a:buClr>
              <a:buSzPts val="1800"/>
            </a:pPr>
            <a:endParaRPr sz="1227">
              <a:solidFill>
                <a:srgbClr val="000000"/>
              </a:solidFill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34;p3"/>
          <p:cNvSpPr txBox="1"/>
          <p:nvPr/>
        </p:nvSpPr>
        <p:spPr>
          <a:xfrm rot="3573042">
            <a:off x="2808827" y="3921127"/>
            <a:ext cx="3006732" cy="916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636" tIns="34636" rIns="34636" bIns="34636" anchor="t" anchorCtr="0">
            <a:noAutofit/>
          </a:bodyPr>
          <a:lstStyle/>
          <a:p>
            <a:pPr>
              <a:buClr>
                <a:srgbClr val="CA2C2F"/>
              </a:buClr>
              <a:buSzPts val="3300"/>
            </a:pPr>
            <a:r>
              <a:rPr lang="tr-TR" sz="3000" b="1" dirty="0">
                <a:solidFill>
                  <a:srgbClr val="CA2C2F"/>
                </a:solidFill>
                <a:latin typeface="Viner Hand ITC" panose="03070502030502020203" pitchFamily="66" charset="0"/>
                <a:sym typeface="Avenir"/>
              </a:rPr>
              <a:t>DEĞER KATARIZ…</a:t>
            </a:r>
            <a:endParaRPr sz="1364" b="1" dirty="0">
              <a:latin typeface="Viner Hand ITC" panose="03070502030502020203" pitchFamily="66" charset="0"/>
            </a:endParaRPr>
          </a:p>
        </p:txBody>
      </p:sp>
      <p:sp>
        <p:nvSpPr>
          <p:cNvPr id="36" name="Google Shape;36;p3"/>
          <p:cNvSpPr txBox="1"/>
          <p:nvPr/>
        </p:nvSpPr>
        <p:spPr>
          <a:xfrm>
            <a:off x="5299712" y="4407470"/>
            <a:ext cx="1659597" cy="358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636" tIns="34636" rIns="34636" bIns="34636" anchor="t" anchorCtr="0">
            <a:noAutofit/>
          </a:bodyPr>
          <a:lstStyle/>
          <a:p>
            <a:pPr marL="194824" indent="-194824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tr-TR" sz="955" b="1" dirty="0">
                <a:solidFill>
                  <a:srgbClr val="000000"/>
                </a:solidFill>
                <a:ea typeface="Helvetica Neue"/>
                <a:cs typeface="Helvetica Neue"/>
                <a:sym typeface="Helvetica Neue"/>
              </a:rPr>
              <a:t>Güvence</a:t>
            </a:r>
          </a:p>
          <a:p>
            <a:pPr marL="194824" indent="-194824"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tr-TR" sz="1227" b="1" dirty="0">
                <a:sym typeface="Helvetica Neue"/>
              </a:rPr>
              <a:t>Danışmanlık</a:t>
            </a:r>
            <a:endParaRPr sz="1227" dirty="0"/>
          </a:p>
        </p:txBody>
      </p:sp>
      <p:cxnSp>
        <p:nvCxnSpPr>
          <p:cNvPr id="38" name="Google Shape;38;p3"/>
          <p:cNvCxnSpPr/>
          <p:nvPr/>
        </p:nvCxnSpPr>
        <p:spPr>
          <a:xfrm>
            <a:off x="5330019" y="4389229"/>
            <a:ext cx="1395977" cy="1"/>
          </a:xfrm>
          <a:prstGeom prst="straightConnector1">
            <a:avLst/>
          </a:prstGeom>
          <a:noFill/>
          <a:ln w="12700" cap="flat" cmpd="sng">
            <a:solidFill>
              <a:srgbClr val="000000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9" name="Google Shape;39;p3"/>
          <p:cNvSpPr txBox="1"/>
          <p:nvPr/>
        </p:nvSpPr>
        <p:spPr>
          <a:xfrm>
            <a:off x="5299712" y="4155328"/>
            <a:ext cx="1774724" cy="229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636" tIns="34636" rIns="34636" bIns="34636" anchor="t" anchorCtr="0">
            <a:noAutofit/>
          </a:bodyPr>
          <a:lstStyle/>
          <a:p>
            <a:pPr>
              <a:buClr>
                <a:srgbClr val="000000"/>
              </a:buClr>
              <a:buSzPts val="1500"/>
            </a:pPr>
            <a:r>
              <a:rPr lang="tr-TR" sz="1023" b="1" cap="small" dirty="0">
                <a:solidFill>
                  <a:srgbClr val="000000"/>
                </a:solidFill>
                <a:ea typeface="Avenir"/>
                <a:cs typeface="Avenir"/>
                <a:sym typeface="Avenir"/>
              </a:rPr>
              <a:t>TEMEL FAALİYETİMİZ</a:t>
            </a:r>
            <a:endParaRPr sz="1227" dirty="0"/>
          </a:p>
        </p:txBody>
      </p:sp>
      <p:sp>
        <p:nvSpPr>
          <p:cNvPr id="42" name="Google Shape;42;p3"/>
          <p:cNvSpPr txBox="1"/>
          <p:nvPr/>
        </p:nvSpPr>
        <p:spPr>
          <a:xfrm>
            <a:off x="339873" y="5259109"/>
            <a:ext cx="3146878" cy="358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636" tIns="34636" rIns="34636" bIns="34636" anchor="t" anchorCtr="0">
            <a:noAutofit/>
          </a:bodyPr>
          <a:lstStyle/>
          <a:p>
            <a:pPr algn="ctr">
              <a:buClr>
                <a:srgbClr val="007879"/>
              </a:buClr>
              <a:buSzPts val="1800"/>
            </a:pPr>
            <a:r>
              <a:rPr lang="tr-TR" sz="1909" b="1" dirty="0">
                <a:solidFill>
                  <a:srgbClr val="007879"/>
                </a:solidFill>
                <a:ea typeface="Helvetica Neue"/>
                <a:cs typeface="Helvetica Neue"/>
                <a:sym typeface="Helvetica Neue"/>
              </a:rPr>
              <a:t>İÇ DENETİM BAŞKANLIĞI</a:t>
            </a:r>
            <a:endParaRPr sz="1364" dirty="0"/>
          </a:p>
        </p:txBody>
      </p:sp>
      <p:pic>
        <p:nvPicPr>
          <p:cNvPr id="44" name="Google Shape;44;p3" descr="photo-1549594977-4fa40aba2cdd.jpeg"/>
          <p:cNvPicPr preferRelativeResize="0"/>
          <p:nvPr/>
        </p:nvPicPr>
        <p:blipFill rotWithShape="1">
          <a:blip r:embed="rId3">
            <a:alphaModFix/>
          </a:blip>
          <a:srcRect l="30262" t="44358" r="28862" b="22309"/>
          <a:stretch/>
        </p:blipFill>
        <p:spPr>
          <a:xfrm>
            <a:off x="3851629" y="-43241"/>
            <a:ext cx="1521503" cy="930582"/>
          </a:xfrm>
          <a:custGeom>
            <a:avLst/>
            <a:gdLst/>
            <a:ahLst/>
            <a:cxnLst/>
            <a:rect l="l" t="t" r="r" b="b"/>
            <a:pathLst>
              <a:path w="21398" h="21600" extrusionOk="0">
                <a:moveTo>
                  <a:pt x="0" y="0"/>
                </a:moveTo>
                <a:cubicBezTo>
                  <a:pt x="235" y="1653"/>
                  <a:pt x="443" y="3438"/>
                  <a:pt x="746" y="5094"/>
                </a:cubicBezTo>
                <a:cubicBezTo>
                  <a:pt x="1122" y="7142"/>
                  <a:pt x="1673" y="9005"/>
                  <a:pt x="2645" y="10313"/>
                </a:cubicBezTo>
                <a:cubicBezTo>
                  <a:pt x="5299" y="13903"/>
                  <a:pt x="6736" y="19442"/>
                  <a:pt x="9971" y="21600"/>
                </a:cubicBezTo>
                <a:cubicBezTo>
                  <a:pt x="8940" y="19949"/>
                  <a:pt x="7951" y="18248"/>
                  <a:pt x="7002" y="16487"/>
                </a:cubicBezTo>
                <a:cubicBezTo>
                  <a:pt x="6054" y="14720"/>
                  <a:pt x="5138" y="12885"/>
                  <a:pt x="4369" y="10885"/>
                </a:cubicBezTo>
                <a:cubicBezTo>
                  <a:pt x="3099" y="7572"/>
                  <a:pt x="2265" y="3867"/>
                  <a:pt x="1891" y="0"/>
                </a:cubicBezTo>
                <a:lnTo>
                  <a:pt x="0" y="0"/>
                </a:lnTo>
                <a:close/>
                <a:moveTo>
                  <a:pt x="2188" y="0"/>
                </a:moveTo>
                <a:cubicBezTo>
                  <a:pt x="2363" y="1842"/>
                  <a:pt x="2646" y="3650"/>
                  <a:pt x="3048" y="5383"/>
                </a:cubicBezTo>
                <a:cubicBezTo>
                  <a:pt x="3477" y="7232"/>
                  <a:pt x="4027" y="8992"/>
                  <a:pt x="4658" y="10678"/>
                </a:cubicBezTo>
                <a:cubicBezTo>
                  <a:pt x="6135" y="14630"/>
                  <a:pt x="8128" y="17730"/>
                  <a:pt x="10230" y="20997"/>
                </a:cubicBezTo>
                <a:cubicBezTo>
                  <a:pt x="9182" y="19271"/>
                  <a:pt x="8388" y="17175"/>
                  <a:pt x="7901" y="14867"/>
                </a:cubicBezTo>
                <a:cubicBezTo>
                  <a:pt x="7531" y="13113"/>
                  <a:pt x="7346" y="11261"/>
                  <a:pt x="6953" y="9528"/>
                </a:cubicBezTo>
                <a:cubicBezTo>
                  <a:pt x="6554" y="7761"/>
                  <a:pt x="5946" y="6155"/>
                  <a:pt x="5412" y="4497"/>
                </a:cubicBezTo>
                <a:cubicBezTo>
                  <a:pt x="4942" y="3046"/>
                  <a:pt x="4535" y="1541"/>
                  <a:pt x="4171" y="0"/>
                </a:cubicBezTo>
                <a:lnTo>
                  <a:pt x="2188" y="0"/>
                </a:lnTo>
                <a:close/>
                <a:moveTo>
                  <a:pt x="4487" y="0"/>
                </a:moveTo>
                <a:cubicBezTo>
                  <a:pt x="4819" y="1542"/>
                  <a:pt x="5240" y="3064"/>
                  <a:pt x="5735" y="4535"/>
                </a:cubicBezTo>
                <a:cubicBezTo>
                  <a:pt x="6302" y="6213"/>
                  <a:pt x="6958" y="7845"/>
                  <a:pt x="7349" y="9654"/>
                </a:cubicBezTo>
                <a:cubicBezTo>
                  <a:pt x="7766" y="11599"/>
                  <a:pt x="7913" y="13693"/>
                  <a:pt x="8430" y="15577"/>
                </a:cubicBezTo>
                <a:cubicBezTo>
                  <a:pt x="8896" y="17269"/>
                  <a:pt x="9639" y="18706"/>
                  <a:pt x="10572" y="19747"/>
                </a:cubicBezTo>
                <a:cubicBezTo>
                  <a:pt x="9501" y="16781"/>
                  <a:pt x="8593" y="13660"/>
                  <a:pt x="7859" y="10420"/>
                </a:cubicBezTo>
                <a:cubicBezTo>
                  <a:pt x="7151" y="7296"/>
                  <a:pt x="6614" y="4066"/>
                  <a:pt x="6241" y="785"/>
                </a:cubicBezTo>
                <a:cubicBezTo>
                  <a:pt x="6732" y="4244"/>
                  <a:pt x="7410" y="7625"/>
                  <a:pt x="8274" y="10879"/>
                </a:cubicBezTo>
                <a:cubicBezTo>
                  <a:pt x="9093" y="13961"/>
                  <a:pt x="10074" y="16920"/>
                  <a:pt x="11204" y="19722"/>
                </a:cubicBezTo>
                <a:cubicBezTo>
                  <a:pt x="10150" y="16592"/>
                  <a:pt x="9270" y="13321"/>
                  <a:pt x="8574" y="9930"/>
                </a:cubicBezTo>
                <a:cubicBezTo>
                  <a:pt x="8234" y="8272"/>
                  <a:pt x="7939" y="6575"/>
                  <a:pt x="7771" y="4849"/>
                </a:cubicBezTo>
                <a:cubicBezTo>
                  <a:pt x="7613" y="3243"/>
                  <a:pt x="7572" y="1620"/>
                  <a:pt x="7634" y="0"/>
                </a:cubicBezTo>
                <a:lnTo>
                  <a:pt x="4487" y="0"/>
                </a:lnTo>
                <a:close/>
                <a:moveTo>
                  <a:pt x="7996" y="0"/>
                </a:moveTo>
                <a:cubicBezTo>
                  <a:pt x="7854" y="3401"/>
                  <a:pt x="8154" y="6807"/>
                  <a:pt x="8882" y="10005"/>
                </a:cubicBezTo>
                <a:cubicBezTo>
                  <a:pt x="9302" y="11841"/>
                  <a:pt x="9906" y="13642"/>
                  <a:pt x="10241" y="15457"/>
                </a:cubicBezTo>
                <a:cubicBezTo>
                  <a:pt x="10561" y="17190"/>
                  <a:pt x="11190" y="18556"/>
                  <a:pt x="11668" y="20036"/>
                </a:cubicBezTo>
                <a:cubicBezTo>
                  <a:pt x="11894" y="20742"/>
                  <a:pt x="12560" y="20656"/>
                  <a:pt x="13038" y="20526"/>
                </a:cubicBezTo>
                <a:cubicBezTo>
                  <a:pt x="14122" y="17409"/>
                  <a:pt x="14053" y="13845"/>
                  <a:pt x="14214" y="10420"/>
                </a:cubicBezTo>
                <a:cubicBezTo>
                  <a:pt x="14378" y="6945"/>
                  <a:pt x="14296" y="3444"/>
                  <a:pt x="13982" y="0"/>
                </a:cubicBezTo>
                <a:lnTo>
                  <a:pt x="7996" y="0"/>
                </a:lnTo>
                <a:close/>
                <a:moveTo>
                  <a:pt x="14306" y="0"/>
                </a:moveTo>
                <a:cubicBezTo>
                  <a:pt x="14530" y="3299"/>
                  <a:pt x="14613" y="6625"/>
                  <a:pt x="14538" y="9943"/>
                </a:cubicBezTo>
                <a:cubicBezTo>
                  <a:pt x="14500" y="11628"/>
                  <a:pt x="14430" y="13309"/>
                  <a:pt x="14287" y="14980"/>
                </a:cubicBezTo>
                <a:cubicBezTo>
                  <a:pt x="14134" y="16727"/>
                  <a:pt x="13900" y="18451"/>
                  <a:pt x="13598" y="20143"/>
                </a:cubicBezTo>
                <a:cubicBezTo>
                  <a:pt x="14954" y="17526"/>
                  <a:pt x="16021" y="14526"/>
                  <a:pt x="16737" y="11299"/>
                </a:cubicBezTo>
                <a:cubicBezTo>
                  <a:pt x="17540" y="7683"/>
                  <a:pt x="17882" y="3846"/>
                  <a:pt x="17776" y="0"/>
                </a:cubicBezTo>
                <a:lnTo>
                  <a:pt x="14306" y="0"/>
                </a:lnTo>
                <a:close/>
                <a:moveTo>
                  <a:pt x="18073" y="0"/>
                </a:moveTo>
                <a:cubicBezTo>
                  <a:pt x="18146" y="2715"/>
                  <a:pt x="18002" y="5429"/>
                  <a:pt x="17624" y="8071"/>
                </a:cubicBezTo>
                <a:cubicBezTo>
                  <a:pt x="17245" y="10701"/>
                  <a:pt x="16654" y="13238"/>
                  <a:pt x="15858" y="15602"/>
                </a:cubicBezTo>
                <a:cubicBezTo>
                  <a:pt x="16525" y="14540"/>
                  <a:pt x="17066" y="13296"/>
                  <a:pt x="17468" y="11940"/>
                </a:cubicBezTo>
                <a:cubicBezTo>
                  <a:pt x="17976" y="10227"/>
                  <a:pt x="18272" y="8277"/>
                  <a:pt x="19124" y="6934"/>
                </a:cubicBezTo>
                <a:cubicBezTo>
                  <a:pt x="19549" y="6256"/>
                  <a:pt x="20085" y="5791"/>
                  <a:pt x="20505" y="5106"/>
                </a:cubicBezTo>
                <a:cubicBezTo>
                  <a:pt x="21329" y="3765"/>
                  <a:pt x="21600" y="1786"/>
                  <a:pt x="21247" y="0"/>
                </a:cubicBezTo>
                <a:lnTo>
                  <a:pt x="18073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45" name="Google Shape;45;p3" descr="photo-1551635605-074bedebc202.jpeg"/>
          <p:cNvPicPr preferRelativeResize="0"/>
          <p:nvPr/>
        </p:nvPicPr>
        <p:blipFill rotWithShape="1">
          <a:blip r:embed="rId4">
            <a:alphaModFix/>
          </a:blip>
          <a:srcRect l="38092" t="35407" r="28575" b="25364"/>
          <a:stretch/>
        </p:blipFill>
        <p:spPr>
          <a:xfrm>
            <a:off x="6274435" y="507362"/>
            <a:ext cx="2065816" cy="1620811"/>
          </a:xfrm>
          <a:custGeom>
            <a:avLst/>
            <a:gdLst/>
            <a:ahLst/>
            <a:cxnLst/>
            <a:rect l="l" t="t" r="r" b="b"/>
            <a:pathLst>
              <a:path w="21298" h="21410" extrusionOk="0">
                <a:moveTo>
                  <a:pt x="11009" y="21"/>
                </a:moveTo>
                <a:cubicBezTo>
                  <a:pt x="10629" y="-39"/>
                  <a:pt x="10221" y="30"/>
                  <a:pt x="9801" y="254"/>
                </a:cubicBezTo>
                <a:cubicBezTo>
                  <a:pt x="9414" y="576"/>
                  <a:pt x="9034" y="899"/>
                  <a:pt x="8651" y="1226"/>
                </a:cubicBezTo>
                <a:cubicBezTo>
                  <a:pt x="8272" y="1548"/>
                  <a:pt x="7893" y="1878"/>
                  <a:pt x="7544" y="2252"/>
                </a:cubicBezTo>
                <a:cubicBezTo>
                  <a:pt x="6998" y="2837"/>
                  <a:pt x="6531" y="3536"/>
                  <a:pt x="6160" y="4314"/>
                </a:cubicBezTo>
                <a:cubicBezTo>
                  <a:pt x="7043" y="5312"/>
                  <a:pt x="7991" y="6196"/>
                  <a:pt x="8777" y="7267"/>
                </a:cubicBezTo>
                <a:cubicBezTo>
                  <a:pt x="9710" y="8544"/>
                  <a:pt x="10908" y="9703"/>
                  <a:pt x="11321" y="11470"/>
                </a:cubicBezTo>
                <a:cubicBezTo>
                  <a:pt x="11590" y="12619"/>
                  <a:pt x="11511" y="13834"/>
                  <a:pt x="11589" y="15013"/>
                </a:cubicBezTo>
                <a:cubicBezTo>
                  <a:pt x="11648" y="15860"/>
                  <a:pt x="11787" y="16695"/>
                  <a:pt x="11835" y="17551"/>
                </a:cubicBezTo>
                <a:cubicBezTo>
                  <a:pt x="11884" y="18419"/>
                  <a:pt x="11840" y="19301"/>
                  <a:pt x="11698" y="20156"/>
                </a:cubicBezTo>
                <a:cubicBezTo>
                  <a:pt x="12329" y="17374"/>
                  <a:pt x="12642" y="14484"/>
                  <a:pt x="12630" y="11581"/>
                </a:cubicBezTo>
                <a:cubicBezTo>
                  <a:pt x="12618" y="8743"/>
                  <a:pt x="12294" y="5921"/>
                  <a:pt x="11664" y="3199"/>
                </a:cubicBezTo>
                <a:cubicBezTo>
                  <a:pt x="12427" y="5822"/>
                  <a:pt x="12851" y="8588"/>
                  <a:pt x="12923" y="11388"/>
                </a:cubicBezTo>
                <a:cubicBezTo>
                  <a:pt x="13001" y="14373"/>
                  <a:pt x="12672" y="17346"/>
                  <a:pt x="11960" y="20189"/>
                </a:cubicBezTo>
                <a:cubicBezTo>
                  <a:pt x="12865" y="19694"/>
                  <a:pt x="14112" y="19262"/>
                  <a:pt x="14354" y="18040"/>
                </a:cubicBezTo>
                <a:cubicBezTo>
                  <a:pt x="15080" y="14393"/>
                  <a:pt x="17073" y="12454"/>
                  <a:pt x="15573" y="7117"/>
                </a:cubicBezTo>
                <a:cubicBezTo>
                  <a:pt x="15616" y="5654"/>
                  <a:pt x="15348" y="4049"/>
                  <a:pt x="14432" y="3185"/>
                </a:cubicBezTo>
                <a:cubicBezTo>
                  <a:pt x="13865" y="2651"/>
                  <a:pt x="13334" y="2242"/>
                  <a:pt x="12945" y="1751"/>
                </a:cubicBezTo>
                <a:cubicBezTo>
                  <a:pt x="12613" y="1330"/>
                  <a:pt x="12370" y="906"/>
                  <a:pt x="12066" y="600"/>
                </a:cubicBezTo>
                <a:cubicBezTo>
                  <a:pt x="11746" y="282"/>
                  <a:pt x="11391" y="86"/>
                  <a:pt x="11009" y="21"/>
                </a:cubicBezTo>
                <a:close/>
                <a:moveTo>
                  <a:pt x="17297" y="3356"/>
                </a:moveTo>
                <a:cubicBezTo>
                  <a:pt x="16979" y="3404"/>
                  <a:pt x="16697" y="3668"/>
                  <a:pt x="16471" y="3960"/>
                </a:cubicBezTo>
                <a:cubicBezTo>
                  <a:pt x="16222" y="4283"/>
                  <a:pt x="16015" y="4668"/>
                  <a:pt x="15866" y="5115"/>
                </a:cubicBezTo>
                <a:cubicBezTo>
                  <a:pt x="15868" y="5635"/>
                  <a:pt x="15930" y="6146"/>
                  <a:pt x="16042" y="6645"/>
                </a:cubicBezTo>
                <a:cubicBezTo>
                  <a:pt x="16153" y="7144"/>
                  <a:pt x="16319" y="7623"/>
                  <a:pt x="16438" y="8117"/>
                </a:cubicBezTo>
                <a:cubicBezTo>
                  <a:pt x="16720" y="9326"/>
                  <a:pt x="16228" y="11069"/>
                  <a:pt x="16399" y="11817"/>
                </a:cubicBezTo>
                <a:cubicBezTo>
                  <a:pt x="16850" y="11052"/>
                  <a:pt x="17243" y="10242"/>
                  <a:pt x="17554" y="9369"/>
                </a:cubicBezTo>
                <a:cubicBezTo>
                  <a:pt x="17993" y="8130"/>
                  <a:pt x="18140" y="6741"/>
                  <a:pt x="18299" y="5644"/>
                </a:cubicBezTo>
                <a:cubicBezTo>
                  <a:pt x="18443" y="4633"/>
                  <a:pt x="18367" y="3634"/>
                  <a:pt x="17623" y="3388"/>
                </a:cubicBezTo>
                <a:cubicBezTo>
                  <a:pt x="17512" y="3350"/>
                  <a:pt x="17404" y="3339"/>
                  <a:pt x="17297" y="3356"/>
                </a:cubicBezTo>
                <a:close/>
                <a:moveTo>
                  <a:pt x="19800" y="3614"/>
                </a:moveTo>
                <a:cubicBezTo>
                  <a:pt x="18907" y="4138"/>
                  <a:pt x="18688" y="5500"/>
                  <a:pt x="18363" y="7113"/>
                </a:cubicBezTo>
                <a:cubicBezTo>
                  <a:pt x="18042" y="8700"/>
                  <a:pt x="17630" y="10457"/>
                  <a:pt x="16918" y="11549"/>
                </a:cubicBezTo>
                <a:cubicBezTo>
                  <a:pt x="16431" y="12297"/>
                  <a:pt x="16000" y="13126"/>
                  <a:pt x="15813" y="14073"/>
                </a:cubicBezTo>
                <a:cubicBezTo>
                  <a:pt x="15618" y="15040"/>
                  <a:pt x="15686" y="16077"/>
                  <a:pt x="15425" y="17036"/>
                </a:cubicBezTo>
                <a:cubicBezTo>
                  <a:pt x="15188" y="17917"/>
                  <a:pt x="14686" y="18641"/>
                  <a:pt x="14117" y="19209"/>
                </a:cubicBezTo>
                <a:cubicBezTo>
                  <a:pt x="13573" y="19747"/>
                  <a:pt x="12949" y="20156"/>
                  <a:pt x="12236" y="20389"/>
                </a:cubicBezTo>
                <a:lnTo>
                  <a:pt x="13277" y="20324"/>
                </a:lnTo>
                <a:cubicBezTo>
                  <a:pt x="13628" y="20187"/>
                  <a:pt x="13953" y="19978"/>
                  <a:pt x="14242" y="19699"/>
                </a:cubicBezTo>
                <a:cubicBezTo>
                  <a:pt x="14655" y="19299"/>
                  <a:pt x="14977" y="18781"/>
                  <a:pt x="15333" y="18287"/>
                </a:cubicBezTo>
                <a:cubicBezTo>
                  <a:pt x="15967" y="17405"/>
                  <a:pt x="16712" y="16609"/>
                  <a:pt x="17431" y="15835"/>
                </a:cubicBezTo>
                <a:cubicBezTo>
                  <a:pt x="18369" y="14820"/>
                  <a:pt x="19132" y="13629"/>
                  <a:pt x="19635" y="12235"/>
                </a:cubicBezTo>
                <a:cubicBezTo>
                  <a:pt x="20124" y="10876"/>
                  <a:pt x="20246" y="9354"/>
                  <a:pt x="19978" y="7896"/>
                </a:cubicBezTo>
                <a:cubicBezTo>
                  <a:pt x="20536" y="10046"/>
                  <a:pt x="20228" y="12414"/>
                  <a:pt x="19155" y="14216"/>
                </a:cubicBezTo>
                <a:cubicBezTo>
                  <a:pt x="18395" y="15493"/>
                  <a:pt x="17318" y="16354"/>
                  <a:pt x="16385" y="17386"/>
                </a:cubicBezTo>
                <a:cubicBezTo>
                  <a:pt x="15625" y="18225"/>
                  <a:pt x="14947" y="19183"/>
                  <a:pt x="14365" y="20246"/>
                </a:cubicBezTo>
                <a:cubicBezTo>
                  <a:pt x="15369" y="19011"/>
                  <a:pt x="16450" y="17890"/>
                  <a:pt x="17590" y="16896"/>
                </a:cubicBezTo>
                <a:cubicBezTo>
                  <a:pt x="18426" y="16170"/>
                  <a:pt x="19311" y="15500"/>
                  <a:pt x="19998" y="14519"/>
                </a:cubicBezTo>
                <a:cubicBezTo>
                  <a:pt x="20907" y="13221"/>
                  <a:pt x="21370" y="11511"/>
                  <a:pt x="21289" y="9769"/>
                </a:cubicBezTo>
                <a:cubicBezTo>
                  <a:pt x="21320" y="8509"/>
                  <a:pt x="21015" y="7269"/>
                  <a:pt x="20419" y="6262"/>
                </a:cubicBezTo>
                <a:cubicBezTo>
                  <a:pt x="20181" y="5862"/>
                  <a:pt x="19898" y="5499"/>
                  <a:pt x="19758" y="5026"/>
                </a:cubicBezTo>
                <a:cubicBezTo>
                  <a:pt x="19625" y="4565"/>
                  <a:pt x="19638" y="4057"/>
                  <a:pt x="19800" y="3614"/>
                </a:cubicBezTo>
                <a:close/>
                <a:moveTo>
                  <a:pt x="4040" y="4236"/>
                </a:moveTo>
                <a:cubicBezTo>
                  <a:pt x="3838" y="4236"/>
                  <a:pt x="3639" y="4263"/>
                  <a:pt x="3440" y="4293"/>
                </a:cubicBezTo>
                <a:cubicBezTo>
                  <a:pt x="2666" y="4413"/>
                  <a:pt x="1903" y="4735"/>
                  <a:pt x="1205" y="5269"/>
                </a:cubicBezTo>
                <a:cubicBezTo>
                  <a:pt x="1661" y="6834"/>
                  <a:pt x="2035" y="8421"/>
                  <a:pt x="2330" y="10030"/>
                </a:cubicBezTo>
                <a:cubicBezTo>
                  <a:pt x="2617" y="11587"/>
                  <a:pt x="2842" y="13216"/>
                  <a:pt x="3582" y="14541"/>
                </a:cubicBezTo>
                <a:cubicBezTo>
                  <a:pt x="3950" y="15195"/>
                  <a:pt x="4421" y="15724"/>
                  <a:pt x="4944" y="16167"/>
                </a:cubicBezTo>
                <a:cubicBezTo>
                  <a:pt x="5521" y="16649"/>
                  <a:pt x="6158" y="17013"/>
                  <a:pt x="6704" y="17551"/>
                </a:cubicBezTo>
                <a:cubicBezTo>
                  <a:pt x="7253" y="18088"/>
                  <a:pt x="7711" y="18796"/>
                  <a:pt x="8158" y="19467"/>
                </a:cubicBezTo>
                <a:cubicBezTo>
                  <a:pt x="8566" y="20077"/>
                  <a:pt x="8974" y="20665"/>
                  <a:pt x="9575" y="20932"/>
                </a:cubicBezTo>
                <a:cubicBezTo>
                  <a:pt x="9914" y="21083"/>
                  <a:pt x="10280" y="21102"/>
                  <a:pt x="10624" y="20986"/>
                </a:cubicBezTo>
                <a:cubicBezTo>
                  <a:pt x="8729" y="19253"/>
                  <a:pt x="7168" y="16992"/>
                  <a:pt x="6057" y="14373"/>
                </a:cubicBezTo>
                <a:cubicBezTo>
                  <a:pt x="5197" y="12343"/>
                  <a:pt x="4630" y="10140"/>
                  <a:pt x="4369" y="7857"/>
                </a:cubicBezTo>
                <a:cubicBezTo>
                  <a:pt x="4761" y="10226"/>
                  <a:pt x="5465" y="12494"/>
                  <a:pt x="6447" y="14559"/>
                </a:cubicBezTo>
                <a:cubicBezTo>
                  <a:pt x="7597" y="16967"/>
                  <a:pt x="9103" y="19058"/>
                  <a:pt x="10883" y="20718"/>
                </a:cubicBezTo>
                <a:cubicBezTo>
                  <a:pt x="11204" y="20236"/>
                  <a:pt x="11420" y="19650"/>
                  <a:pt x="11508" y="19027"/>
                </a:cubicBezTo>
                <a:cubicBezTo>
                  <a:pt x="11696" y="17728"/>
                  <a:pt x="11321" y="16438"/>
                  <a:pt x="11271" y="15131"/>
                </a:cubicBezTo>
                <a:cubicBezTo>
                  <a:pt x="11235" y="14176"/>
                  <a:pt x="11376" y="13204"/>
                  <a:pt x="11229" y="12253"/>
                </a:cubicBezTo>
                <a:cubicBezTo>
                  <a:pt x="11070" y="11208"/>
                  <a:pt x="10586" y="10318"/>
                  <a:pt x="10035" y="9501"/>
                </a:cubicBezTo>
                <a:cubicBezTo>
                  <a:pt x="9382" y="8529"/>
                  <a:pt x="8632" y="7664"/>
                  <a:pt x="7929" y="6791"/>
                </a:cubicBezTo>
                <a:cubicBezTo>
                  <a:pt x="7276" y="5983"/>
                  <a:pt x="6646" y="5159"/>
                  <a:pt x="5817" y="4686"/>
                </a:cubicBezTo>
                <a:cubicBezTo>
                  <a:pt x="5252" y="4363"/>
                  <a:pt x="4643" y="4227"/>
                  <a:pt x="4040" y="4236"/>
                </a:cubicBezTo>
                <a:close/>
                <a:moveTo>
                  <a:pt x="1526" y="7724"/>
                </a:moveTo>
                <a:cubicBezTo>
                  <a:pt x="862" y="7664"/>
                  <a:pt x="254" y="8205"/>
                  <a:pt x="64" y="9022"/>
                </a:cubicBezTo>
                <a:cubicBezTo>
                  <a:pt x="-230" y="10286"/>
                  <a:pt x="556" y="11394"/>
                  <a:pt x="1005" y="12564"/>
                </a:cubicBezTo>
                <a:cubicBezTo>
                  <a:pt x="1318" y="13381"/>
                  <a:pt x="1466" y="14328"/>
                  <a:pt x="1920" y="15081"/>
                </a:cubicBezTo>
                <a:cubicBezTo>
                  <a:pt x="2682" y="16341"/>
                  <a:pt x="4064" y="16600"/>
                  <a:pt x="4919" y="17722"/>
                </a:cubicBezTo>
                <a:cubicBezTo>
                  <a:pt x="5522" y="18513"/>
                  <a:pt x="5788" y="19641"/>
                  <a:pt x="6400" y="20428"/>
                </a:cubicBezTo>
                <a:cubicBezTo>
                  <a:pt x="7015" y="21215"/>
                  <a:pt x="7892" y="21561"/>
                  <a:pt x="8746" y="21350"/>
                </a:cubicBezTo>
                <a:cubicBezTo>
                  <a:pt x="8250" y="20125"/>
                  <a:pt x="7552" y="19048"/>
                  <a:pt x="6704" y="18201"/>
                </a:cubicBezTo>
                <a:cubicBezTo>
                  <a:pt x="5605" y="17104"/>
                  <a:pt x="4250" y="16393"/>
                  <a:pt x="3395" y="14952"/>
                </a:cubicBezTo>
                <a:cubicBezTo>
                  <a:pt x="2797" y="13941"/>
                  <a:pt x="2525" y="12698"/>
                  <a:pt x="2271" y="11481"/>
                </a:cubicBezTo>
                <a:cubicBezTo>
                  <a:pt x="2015" y="10234"/>
                  <a:pt x="1766" y="8984"/>
                  <a:pt x="1526" y="7724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6" name="Google Shape;46;p3" descr="photo-1483519396903-1ef292f4974a.jpeg"/>
          <p:cNvPicPr preferRelativeResize="0"/>
          <p:nvPr/>
        </p:nvPicPr>
        <p:blipFill rotWithShape="1">
          <a:blip r:embed="rId5">
            <a:alphaModFix/>
          </a:blip>
          <a:srcRect l="4896" t="942" r="24906" b="936"/>
          <a:stretch/>
        </p:blipFill>
        <p:spPr>
          <a:xfrm>
            <a:off x="4569946" y="1628770"/>
            <a:ext cx="1593423" cy="1487314"/>
          </a:xfrm>
          <a:custGeom>
            <a:avLst/>
            <a:gdLst/>
            <a:ahLst/>
            <a:cxnLst/>
            <a:rect l="l" t="t" r="r" b="b"/>
            <a:pathLst>
              <a:path w="21555" h="21336" extrusionOk="0">
                <a:moveTo>
                  <a:pt x="12687" y="0"/>
                </a:moveTo>
                <a:cubicBezTo>
                  <a:pt x="11670" y="492"/>
                  <a:pt x="10784" y="1227"/>
                  <a:pt x="10092" y="2143"/>
                </a:cubicBezTo>
                <a:cubicBezTo>
                  <a:pt x="9382" y="3081"/>
                  <a:pt x="8889" y="4189"/>
                  <a:pt x="8639" y="5376"/>
                </a:cubicBezTo>
                <a:cubicBezTo>
                  <a:pt x="8202" y="7479"/>
                  <a:pt x="8533" y="9630"/>
                  <a:pt x="9243" y="11602"/>
                </a:cubicBezTo>
                <a:cubicBezTo>
                  <a:pt x="9583" y="12550"/>
                  <a:pt x="10009" y="13459"/>
                  <a:pt x="10389" y="14393"/>
                </a:cubicBezTo>
                <a:cubicBezTo>
                  <a:pt x="10759" y="15318"/>
                  <a:pt x="11083" y="16261"/>
                  <a:pt x="11351" y="17227"/>
                </a:cubicBezTo>
                <a:cubicBezTo>
                  <a:pt x="11092" y="14993"/>
                  <a:pt x="11035" y="12743"/>
                  <a:pt x="11179" y="10500"/>
                </a:cubicBezTo>
                <a:cubicBezTo>
                  <a:pt x="11321" y="8262"/>
                  <a:pt x="11662" y="6048"/>
                  <a:pt x="12201" y="3882"/>
                </a:cubicBezTo>
                <a:cubicBezTo>
                  <a:pt x="11725" y="6039"/>
                  <a:pt x="11433" y="8238"/>
                  <a:pt x="11322" y="10453"/>
                </a:cubicBezTo>
                <a:cubicBezTo>
                  <a:pt x="11211" y="12696"/>
                  <a:pt x="11284" y="14943"/>
                  <a:pt x="11549" y="17173"/>
                </a:cubicBezTo>
                <a:cubicBezTo>
                  <a:pt x="11543" y="15774"/>
                  <a:pt x="11674" y="14403"/>
                  <a:pt x="11930" y="13058"/>
                </a:cubicBezTo>
                <a:cubicBezTo>
                  <a:pt x="12029" y="12548"/>
                  <a:pt x="12180" y="11985"/>
                  <a:pt x="12658" y="11777"/>
                </a:cubicBezTo>
                <a:cubicBezTo>
                  <a:pt x="12875" y="11682"/>
                  <a:pt x="13104" y="11702"/>
                  <a:pt x="13335" y="11711"/>
                </a:cubicBezTo>
                <a:cubicBezTo>
                  <a:pt x="13597" y="11716"/>
                  <a:pt x="13868" y="11705"/>
                  <a:pt x="14130" y="11692"/>
                </a:cubicBezTo>
                <a:cubicBezTo>
                  <a:pt x="14747" y="11665"/>
                  <a:pt x="15361" y="11609"/>
                  <a:pt x="15978" y="11533"/>
                </a:cubicBezTo>
                <a:cubicBezTo>
                  <a:pt x="16358" y="10513"/>
                  <a:pt x="16605" y="9444"/>
                  <a:pt x="16710" y="8361"/>
                </a:cubicBezTo>
                <a:cubicBezTo>
                  <a:pt x="16819" y="7269"/>
                  <a:pt x="16789" y="6160"/>
                  <a:pt x="16677" y="5054"/>
                </a:cubicBezTo>
                <a:cubicBezTo>
                  <a:pt x="16557" y="3863"/>
                  <a:pt x="16126" y="2770"/>
                  <a:pt x="15283" y="2003"/>
                </a:cubicBezTo>
                <a:cubicBezTo>
                  <a:pt x="14639" y="1416"/>
                  <a:pt x="13815" y="1120"/>
                  <a:pt x="13174" y="547"/>
                </a:cubicBezTo>
                <a:cubicBezTo>
                  <a:pt x="12994" y="385"/>
                  <a:pt x="12829" y="199"/>
                  <a:pt x="12687" y="0"/>
                </a:cubicBezTo>
                <a:close/>
                <a:moveTo>
                  <a:pt x="8562" y="815"/>
                </a:moveTo>
                <a:cubicBezTo>
                  <a:pt x="7837" y="1312"/>
                  <a:pt x="7323" y="2095"/>
                  <a:pt x="7127" y="2989"/>
                </a:cubicBezTo>
                <a:cubicBezTo>
                  <a:pt x="6959" y="3788"/>
                  <a:pt x="7045" y="4597"/>
                  <a:pt x="7226" y="5365"/>
                </a:cubicBezTo>
                <a:cubicBezTo>
                  <a:pt x="7446" y="6299"/>
                  <a:pt x="7805" y="7204"/>
                  <a:pt x="8298" y="8039"/>
                </a:cubicBezTo>
                <a:cubicBezTo>
                  <a:pt x="8067" y="6739"/>
                  <a:pt x="8177" y="5398"/>
                  <a:pt x="8613" y="4157"/>
                </a:cubicBezTo>
                <a:cubicBezTo>
                  <a:pt x="8893" y="3372"/>
                  <a:pt x="9299" y="2639"/>
                  <a:pt x="9814" y="2003"/>
                </a:cubicBezTo>
                <a:lnTo>
                  <a:pt x="8562" y="815"/>
                </a:lnTo>
                <a:close/>
                <a:moveTo>
                  <a:pt x="17724" y="2084"/>
                </a:moveTo>
                <a:cubicBezTo>
                  <a:pt x="17168" y="2057"/>
                  <a:pt x="16620" y="2374"/>
                  <a:pt x="16370" y="2938"/>
                </a:cubicBezTo>
                <a:cubicBezTo>
                  <a:pt x="16704" y="3864"/>
                  <a:pt x="16984" y="4827"/>
                  <a:pt x="17014" y="5815"/>
                </a:cubicBezTo>
                <a:cubicBezTo>
                  <a:pt x="17053" y="7101"/>
                  <a:pt x="17030" y="8582"/>
                  <a:pt x="16681" y="9918"/>
                </a:cubicBezTo>
                <a:cubicBezTo>
                  <a:pt x="17671" y="8758"/>
                  <a:pt x="18424" y="7452"/>
                  <a:pt x="18932" y="6017"/>
                </a:cubicBezTo>
                <a:cubicBezTo>
                  <a:pt x="19429" y="4622"/>
                  <a:pt x="19584" y="2922"/>
                  <a:pt x="18266" y="2236"/>
                </a:cubicBezTo>
                <a:cubicBezTo>
                  <a:pt x="18092" y="2146"/>
                  <a:pt x="17908" y="2094"/>
                  <a:pt x="17724" y="2084"/>
                </a:cubicBezTo>
                <a:close/>
                <a:moveTo>
                  <a:pt x="7039" y="6281"/>
                </a:moveTo>
                <a:cubicBezTo>
                  <a:pt x="7063" y="7305"/>
                  <a:pt x="7171" y="8325"/>
                  <a:pt x="7358" y="9332"/>
                </a:cubicBezTo>
                <a:cubicBezTo>
                  <a:pt x="7553" y="10374"/>
                  <a:pt x="7835" y="11391"/>
                  <a:pt x="8200" y="12379"/>
                </a:cubicBezTo>
                <a:cubicBezTo>
                  <a:pt x="8380" y="12383"/>
                  <a:pt x="8555" y="12418"/>
                  <a:pt x="8727" y="12472"/>
                </a:cubicBezTo>
                <a:cubicBezTo>
                  <a:pt x="8886" y="12526"/>
                  <a:pt x="9035" y="12602"/>
                  <a:pt x="9173" y="12697"/>
                </a:cubicBezTo>
                <a:cubicBezTo>
                  <a:pt x="8761" y="11659"/>
                  <a:pt x="8383" y="10602"/>
                  <a:pt x="8031" y="9537"/>
                </a:cubicBezTo>
                <a:cubicBezTo>
                  <a:pt x="7670" y="8463"/>
                  <a:pt x="7337" y="7377"/>
                  <a:pt x="7039" y="6281"/>
                </a:cubicBezTo>
                <a:close/>
                <a:moveTo>
                  <a:pt x="19156" y="6972"/>
                </a:moveTo>
                <a:cubicBezTo>
                  <a:pt x="18701" y="7788"/>
                  <a:pt x="18216" y="8583"/>
                  <a:pt x="17699" y="9355"/>
                </a:cubicBezTo>
                <a:cubicBezTo>
                  <a:pt x="17154" y="10167"/>
                  <a:pt x="16579" y="10953"/>
                  <a:pt x="15971" y="11711"/>
                </a:cubicBezTo>
                <a:cubicBezTo>
                  <a:pt x="16320" y="11711"/>
                  <a:pt x="16667" y="11745"/>
                  <a:pt x="17011" y="11808"/>
                </a:cubicBezTo>
                <a:cubicBezTo>
                  <a:pt x="17336" y="11867"/>
                  <a:pt x="17657" y="11959"/>
                  <a:pt x="17970" y="12072"/>
                </a:cubicBezTo>
                <a:cubicBezTo>
                  <a:pt x="18424" y="11255"/>
                  <a:pt x="18756" y="10369"/>
                  <a:pt x="18954" y="9444"/>
                </a:cubicBezTo>
                <a:cubicBezTo>
                  <a:pt x="19126" y="8636"/>
                  <a:pt x="19192" y="7802"/>
                  <a:pt x="19156" y="6972"/>
                </a:cubicBezTo>
                <a:close/>
                <a:moveTo>
                  <a:pt x="13998" y="11971"/>
                </a:moveTo>
                <a:cubicBezTo>
                  <a:pt x="13625" y="11985"/>
                  <a:pt x="13247" y="12015"/>
                  <a:pt x="12874" y="12064"/>
                </a:cubicBezTo>
                <a:cubicBezTo>
                  <a:pt x="13028" y="12105"/>
                  <a:pt x="13170" y="12172"/>
                  <a:pt x="13302" y="12262"/>
                </a:cubicBezTo>
                <a:cubicBezTo>
                  <a:pt x="13625" y="12488"/>
                  <a:pt x="13840" y="12837"/>
                  <a:pt x="14024" y="13198"/>
                </a:cubicBezTo>
                <a:cubicBezTo>
                  <a:pt x="14156" y="13451"/>
                  <a:pt x="14276" y="13718"/>
                  <a:pt x="14412" y="13970"/>
                </a:cubicBezTo>
                <a:cubicBezTo>
                  <a:pt x="15053" y="15180"/>
                  <a:pt x="16005" y="16147"/>
                  <a:pt x="16959" y="17095"/>
                </a:cubicBezTo>
                <a:cubicBezTo>
                  <a:pt x="17597" y="17731"/>
                  <a:pt x="18251" y="18368"/>
                  <a:pt x="19064" y="18706"/>
                </a:cubicBezTo>
                <a:cubicBezTo>
                  <a:pt x="19817" y="19017"/>
                  <a:pt x="20652" y="19056"/>
                  <a:pt x="21425" y="18799"/>
                </a:cubicBezTo>
                <a:cubicBezTo>
                  <a:pt x="21591" y="18407"/>
                  <a:pt x="21600" y="17962"/>
                  <a:pt x="21443" y="17565"/>
                </a:cubicBezTo>
                <a:cubicBezTo>
                  <a:pt x="21308" y="17222"/>
                  <a:pt x="21052" y="16939"/>
                  <a:pt x="20883" y="16610"/>
                </a:cubicBezTo>
                <a:cubicBezTo>
                  <a:pt x="20399" y="15653"/>
                  <a:pt x="20824" y="14305"/>
                  <a:pt x="20111" y="13493"/>
                </a:cubicBezTo>
                <a:cubicBezTo>
                  <a:pt x="19380" y="12654"/>
                  <a:pt x="18197" y="12327"/>
                  <a:pt x="17047" y="12200"/>
                </a:cubicBezTo>
                <a:cubicBezTo>
                  <a:pt x="16406" y="12128"/>
                  <a:pt x="15762" y="12028"/>
                  <a:pt x="15114" y="11983"/>
                </a:cubicBezTo>
                <a:cubicBezTo>
                  <a:pt x="14741" y="11960"/>
                  <a:pt x="14371" y="11958"/>
                  <a:pt x="13998" y="11971"/>
                </a:cubicBezTo>
                <a:close/>
                <a:moveTo>
                  <a:pt x="12504" y="12169"/>
                </a:moveTo>
                <a:cubicBezTo>
                  <a:pt x="11851" y="13988"/>
                  <a:pt x="11696" y="15793"/>
                  <a:pt x="11699" y="17724"/>
                </a:cubicBezTo>
                <a:cubicBezTo>
                  <a:pt x="11702" y="19601"/>
                  <a:pt x="12242" y="21600"/>
                  <a:pt x="13892" y="21307"/>
                </a:cubicBezTo>
                <a:cubicBezTo>
                  <a:pt x="14810" y="21144"/>
                  <a:pt x="15282" y="20156"/>
                  <a:pt x="15312" y="19168"/>
                </a:cubicBezTo>
                <a:cubicBezTo>
                  <a:pt x="15333" y="18541"/>
                  <a:pt x="15199" y="17913"/>
                  <a:pt x="15254" y="17281"/>
                </a:cubicBezTo>
                <a:cubicBezTo>
                  <a:pt x="15293" y="16844"/>
                  <a:pt x="15421" y="16416"/>
                  <a:pt x="15638" y="16028"/>
                </a:cubicBezTo>
                <a:cubicBezTo>
                  <a:pt x="15054" y="15423"/>
                  <a:pt x="14563" y="14719"/>
                  <a:pt x="14199" y="13947"/>
                </a:cubicBezTo>
                <a:cubicBezTo>
                  <a:pt x="14001" y="13527"/>
                  <a:pt x="13830" y="13083"/>
                  <a:pt x="13529" y="12740"/>
                </a:cubicBezTo>
                <a:cubicBezTo>
                  <a:pt x="13391" y="12586"/>
                  <a:pt x="13239" y="12463"/>
                  <a:pt x="13064" y="12363"/>
                </a:cubicBezTo>
                <a:cubicBezTo>
                  <a:pt x="12893" y="12268"/>
                  <a:pt x="12700" y="12201"/>
                  <a:pt x="12504" y="12169"/>
                </a:cubicBezTo>
                <a:close/>
                <a:moveTo>
                  <a:pt x="7826" y="12581"/>
                </a:moveTo>
                <a:cubicBezTo>
                  <a:pt x="7670" y="12585"/>
                  <a:pt x="7516" y="12603"/>
                  <a:pt x="7365" y="12639"/>
                </a:cubicBezTo>
                <a:cubicBezTo>
                  <a:pt x="5526" y="13077"/>
                  <a:pt x="4871" y="15216"/>
                  <a:pt x="3661" y="16579"/>
                </a:cubicBezTo>
                <a:cubicBezTo>
                  <a:pt x="2703" y="17648"/>
                  <a:pt x="1388" y="18273"/>
                  <a:pt x="0" y="18314"/>
                </a:cubicBezTo>
                <a:cubicBezTo>
                  <a:pt x="695" y="18837"/>
                  <a:pt x="1539" y="19094"/>
                  <a:pt x="2390" y="19040"/>
                </a:cubicBezTo>
                <a:cubicBezTo>
                  <a:pt x="3989" y="18950"/>
                  <a:pt x="5375" y="17828"/>
                  <a:pt x="5890" y="16222"/>
                </a:cubicBezTo>
                <a:cubicBezTo>
                  <a:pt x="5538" y="15215"/>
                  <a:pt x="5806" y="14081"/>
                  <a:pt x="6567" y="13372"/>
                </a:cubicBezTo>
                <a:cubicBezTo>
                  <a:pt x="7280" y="12714"/>
                  <a:pt x="8284" y="12555"/>
                  <a:pt x="9148" y="12961"/>
                </a:cubicBezTo>
                <a:cubicBezTo>
                  <a:pt x="8750" y="12699"/>
                  <a:pt x="8290" y="12567"/>
                  <a:pt x="7826" y="12581"/>
                </a:cubicBezTo>
                <a:close/>
                <a:moveTo>
                  <a:pt x="8185" y="12961"/>
                </a:moveTo>
                <a:cubicBezTo>
                  <a:pt x="7526" y="12938"/>
                  <a:pt x="6961" y="13292"/>
                  <a:pt x="6567" y="13784"/>
                </a:cubicBezTo>
                <a:cubicBezTo>
                  <a:pt x="6206" y="14240"/>
                  <a:pt x="5976" y="14824"/>
                  <a:pt x="5967" y="15465"/>
                </a:cubicBezTo>
                <a:cubicBezTo>
                  <a:pt x="6241" y="14856"/>
                  <a:pt x="6837" y="14486"/>
                  <a:pt x="7475" y="14518"/>
                </a:cubicBezTo>
                <a:cubicBezTo>
                  <a:pt x="8522" y="14576"/>
                  <a:pt x="9225" y="15544"/>
                  <a:pt x="9481" y="16614"/>
                </a:cubicBezTo>
                <a:cubicBezTo>
                  <a:pt x="9827" y="18053"/>
                  <a:pt x="9712" y="20223"/>
                  <a:pt x="11051" y="20336"/>
                </a:cubicBezTo>
                <a:cubicBezTo>
                  <a:pt x="11199" y="20350"/>
                  <a:pt x="11339" y="20415"/>
                  <a:pt x="11487" y="20410"/>
                </a:cubicBezTo>
                <a:cubicBezTo>
                  <a:pt x="11345" y="18907"/>
                  <a:pt x="11096" y="17460"/>
                  <a:pt x="10729" y="16043"/>
                </a:cubicBezTo>
                <a:cubicBezTo>
                  <a:pt x="10356" y="14590"/>
                  <a:pt x="9675" y="13015"/>
                  <a:pt x="8185" y="12961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7" name="Google Shape;47;p3" descr="photo-1493409137604-0901c55e4456.jpeg"/>
          <p:cNvPicPr preferRelativeResize="0"/>
          <p:nvPr/>
        </p:nvPicPr>
        <p:blipFill rotWithShape="1">
          <a:blip r:embed="rId6">
            <a:alphaModFix/>
          </a:blip>
          <a:srcRect l="1689" t="3556" r="1689" b="3560"/>
          <a:stretch/>
        </p:blipFill>
        <p:spPr>
          <a:xfrm>
            <a:off x="5789603" y="4707768"/>
            <a:ext cx="2955185" cy="189390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4229" y="0"/>
                </a:moveTo>
                <a:cubicBezTo>
                  <a:pt x="13996" y="646"/>
                  <a:pt x="13644" y="1166"/>
                  <a:pt x="13218" y="1488"/>
                </a:cubicBezTo>
                <a:cubicBezTo>
                  <a:pt x="12861" y="1755"/>
                  <a:pt x="12467" y="1876"/>
                  <a:pt x="12106" y="2133"/>
                </a:cubicBezTo>
                <a:cubicBezTo>
                  <a:pt x="11763" y="2377"/>
                  <a:pt x="11459" y="2745"/>
                  <a:pt x="11218" y="3200"/>
                </a:cubicBezTo>
                <a:lnTo>
                  <a:pt x="14403" y="7107"/>
                </a:lnTo>
                <a:lnTo>
                  <a:pt x="14476" y="3333"/>
                </a:lnTo>
                <a:lnTo>
                  <a:pt x="14537" y="7700"/>
                </a:lnTo>
                <a:cubicBezTo>
                  <a:pt x="14991" y="8461"/>
                  <a:pt x="15302" y="9407"/>
                  <a:pt x="15435" y="10428"/>
                </a:cubicBezTo>
                <a:cubicBezTo>
                  <a:pt x="15562" y="11392"/>
                  <a:pt x="15524" y="12389"/>
                  <a:pt x="15326" y="13326"/>
                </a:cubicBezTo>
                <a:cubicBezTo>
                  <a:pt x="15536" y="13598"/>
                  <a:pt x="15721" y="13914"/>
                  <a:pt x="15870" y="14273"/>
                </a:cubicBezTo>
                <a:cubicBezTo>
                  <a:pt x="16024" y="14644"/>
                  <a:pt x="16140" y="15052"/>
                  <a:pt x="16212" y="15480"/>
                </a:cubicBezTo>
                <a:cubicBezTo>
                  <a:pt x="17741" y="13339"/>
                  <a:pt x="18497" y="10100"/>
                  <a:pt x="18220" y="6922"/>
                </a:cubicBezTo>
                <a:cubicBezTo>
                  <a:pt x="18073" y="5224"/>
                  <a:pt x="17407" y="3988"/>
                  <a:pt x="16592" y="2929"/>
                </a:cubicBezTo>
                <a:cubicBezTo>
                  <a:pt x="15803" y="1904"/>
                  <a:pt x="14738" y="1357"/>
                  <a:pt x="14229" y="0"/>
                </a:cubicBezTo>
                <a:close/>
                <a:moveTo>
                  <a:pt x="6282" y="1034"/>
                </a:moveTo>
                <a:cubicBezTo>
                  <a:pt x="5931" y="992"/>
                  <a:pt x="5580" y="1055"/>
                  <a:pt x="5247" y="1219"/>
                </a:cubicBezTo>
                <a:lnTo>
                  <a:pt x="4353" y="2441"/>
                </a:lnTo>
                <a:cubicBezTo>
                  <a:pt x="3956" y="3015"/>
                  <a:pt x="3680" y="3755"/>
                  <a:pt x="3560" y="4577"/>
                </a:cubicBezTo>
                <a:cubicBezTo>
                  <a:pt x="3394" y="5712"/>
                  <a:pt x="3538" y="6908"/>
                  <a:pt x="3954" y="7876"/>
                </a:cubicBezTo>
                <a:lnTo>
                  <a:pt x="7389" y="13206"/>
                </a:lnTo>
                <a:cubicBezTo>
                  <a:pt x="7299" y="12502"/>
                  <a:pt x="7239" y="11791"/>
                  <a:pt x="7213" y="11076"/>
                </a:cubicBezTo>
                <a:cubicBezTo>
                  <a:pt x="7187" y="10365"/>
                  <a:pt x="7195" y="9649"/>
                  <a:pt x="7231" y="8938"/>
                </a:cubicBezTo>
                <a:lnTo>
                  <a:pt x="5680" y="2623"/>
                </a:lnTo>
                <a:lnTo>
                  <a:pt x="7290" y="8333"/>
                </a:lnTo>
                <a:cubicBezTo>
                  <a:pt x="7358" y="7445"/>
                  <a:pt x="7582" y="6610"/>
                  <a:pt x="7937" y="5910"/>
                </a:cubicBezTo>
                <a:cubicBezTo>
                  <a:pt x="8315" y="5172"/>
                  <a:pt x="8821" y="4620"/>
                  <a:pt x="9397" y="4330"/>
                </a:cubicBezTo>
                <a:cubicBezTo>
                  <a:pt x="9038" y="3431"/>
                  <a:pt x="8571" y="2674"/>
                  <a:pt x="8034" y="2089"/>
                </a:cubicBezTo>
                <a:cubicBezTo>
                  <a:pt x="7519" y="1531"/>
                  <a:pt x="6930" y="1114"/>
                  <a:pt x="6282" y="1034"/>
                </a:cubicBezTo>
                <a:close/>
                <a:moveTo>
                  <a:pt x="9729" y="3203"/>
                </a:moveTo>
                <a:lnTo>
                  <a:pt x="9729" y="4805"/>
                </a:lnTo>
                <a:cubicBezTo>
                  <a:pt x="8878" y="5291"/>
                  <a:pt x="8094" y="6153"/>
                  <a:pt x="7690" y="7419"/>
                </a:cubicBezTo>
                <a:cubicBezTo>
                  <a:pt x="7048" y="9438"/>
                  <a:pt x="7583" y="12309"/>
                  <a:pt x="7555" y="13628"/>
                </a:cubicBezTo>
                <a:lnTo>
                  <a:pt x="10344" y="16918"/>
                </a:lnTo>
                <a:lnTo>
                  <a:pt x="10437" y="14891"/>
                </a:lnTo>
                <a:lnTo>
                  <a:pt x="11473" y="15415"/>
                </a:lnTo>
                <a:lnTo>
                  <a:pt x="12154" y="15560"/>
                </a:lnTo>
                <a:lnTo>
                  <a:pt x="11748" y="7759"/>
                </a:lnTo>
                <a:lnTo>
                  <a:pt x="12458" y="15665"/>
                </a:lnTo>
                <a:cubicBezTo>
                  <a:pt x="12933" y="15554"/>
                  <a:pt x="13390" y="15307"/>
                  <a:pt x="13807" y="14940"/>
                </a:cubicBezTo>
                <a:cubicBezTo>
                  <a:pt x="14338" y="14470"/>
                  <a:pt x="14795" y="13817"/>
                  <a:pt x="15138" y="13030"/>
                </a:cubicBezTo>
                <a:cubicBezTo>
                  <a:pt x="15365" y="11760"/>
                  <a:pt x="15281" y="10409"/>
                  <a:pt x="14903" y="9243"/>
                </a:cubicBezTo>
                <a:cubicBezTo>
                  <a:pt x="14634" y="8409"/>
                  <a:pt x="14228" y="7711"/>
                  <a:pt x="13799" y="7046"/>
                </a:cubicBezTo>
                <a:cubicBezTo>
                  <a:pt x="13219" y="6147"/>
                  <a:pt x="12600" y="5308"/>
                  <a:pt x="11909" y="4638"/>
                </a:cubicBezTo>
                <a:cubicBezTo>
                  <a:pt x="11236" y="3988"/>
                  <a:pt x="10500" y="3506"/>
                  <a:pt x="9729" y="3203"/>
                </a:cubicBezTo>
                <a:close/>
                <a:moveTo>
                  <a:pt x="623" y="5080"/>
                </a:moveTo>
                <a:cubicBezTo>
                  <a:pt x="531" y="5080"/>
                  <a:pt x="436" y="5093"/>
                  <a:pt x="358" y="5185"/>
                </a:cubicBezTo>
                <a:cubicBezTo>
                  <a:pt x="280" y="5273"/>
                  <a:pt x="241" y="5421"/>
                  <a:pt x="251" y="5571"/>
                </a:cubicBezTo>
                <a:cubicBezTo>
                  <a:pt x="631" y="7987"/>
                  <a:pt x="1318" y="10252"/>
                  <a:pt x="2278" y="12237"/>
                </a:cubicBezTo>
                <a:cubicBezTo>
                  <a:pt x="3487" y="14737"/>
                  <a:pt x="5087" y="16717"/>
                  <a:pt x="6922" y="17983"/>
                </a:cubicBezTo>
                <a:cubicBezTo>
                  <a:pt x="7465" y="18190"/>
                  <a:pt x="8007" y="18393"/>
                  <a:pt x="8548" y="18603"/>
                </a:cubicBezTo>
                <a:cubicBezTo>
                  <a:pt x="9101" y="18821"/>
                  <a:pt x="9653" y="19045"/>
                  <a:pt x="10206" y="19267"/>
                </a:cubicBezTo>
                <a:lnTo>
                  <a:pt x="10245" y="17461"/>
                </a:lnTo>
                <a:cubicBezTo>
                  <a:pt x="8685" y="15485"/>
                  <a:pt x="7140" y="13475"/>
                  <a:pt x="5609" y="11437"/>
                </a:cubicBezTo>
                <a:cubicBezTo>
                  <a:pt x="4072" y="9391"/>
                  <a:pt x="2549" y="7313"/>
                  <a:pt x="1042" y="5206"/>
                </a:cubicBezTo>
                <a:cubicBezTo>
                  <a:pt x="905" y="5122"/>
                  <a:pt x="762" y="5084"/>
                  <a:pt x="623" y="5080"/>
                </a:cubicBezTo>
                <a:close/>
                <a:moveTo>
                  <a:pt x="0" y="5623"/>
                </a:moveTo>
                <a:cubicBezTo>
                  <a:pt x="5" y="8395"/>
                  <a:pt x="591" y="11091"/>
                  <a:pt x="1665" y="13301"/>
                </a:cubicBezTo>
                <a:cubicBezTo>
                  <a:pt x="2813" y="15661"/>
                  <a:pt x="4447" y="17326"/>
                  <a:pt x="6293" y="18014"/>
                </a:cubicBezTo>
                <a:cubicBezTo>
                  <a:pt x="4765" y="16691"/>
                  <a:pt x="3423" y="14909"/>
                  <a:pt x="2340" y="12767"/>
                </a:cubicBezTo>
                <a:cubicBezTo>
                  <a:pt x="1269" y="10649"/>
                  <a:pt x="471" y="8219"/>
                  <a:pt x="0" y="5623"/>
                </a:cubicBezTo>
                <a:close/>
                <a:moveTo>
                  <a:pt x="21600" y="6833"/>
                </a:moveTo>
                <a:cubicBezTo>
                  <a:pt x="21155" y="7458"/>
                  <a:pt x="20691" y="8051"/>
                  <a:pt x="20206" y="8601"/>
                </a:cubicBezTo>
                <a:cubicBezTo>
                  <a:pt x="19696" y="9179"/>
                  <a:pt x="19167" y="9711"/>
                  <a:pt x="18619" y="10197"/>
                </a:cubicBezTo>
                <a:cubicBezTo>
                  <a:pt x="18411" y="11260"/>
                  <a:pt x="18118" y="12272"/>
                  <a:pt x="17747" y="13224"/>
                </a:cubicBezTo>
                <a:cubicBezTo>
                  <a:pt x="17366" y="14199"/>
                  <a:pt x="16907" y="15099"/>
                  <a:pt x="16379" y="15891"/>
                </a:cubicBezTo>
                <a:cubicBezTo>
                  <a:pt x="16417" y="16101"/>
                  <a:pt x="16436" y="16318"/>
                  <a:pt x="16434" y="16536"/>
                </a:cubicBezTo>
                <a:cubicBezTo>
                  <a:pt x="16432" y="16796"/>
                  <a:pt x="16402" y="17056"/>
                  <a:pt x="16347" y="17301"/>
                </a:cubicBezTo>
                <a:cubicBezTo>
                  <a:pt x="17276" y="16295"/>
                  <a:pt x="18179" y="15231"/>
                  <a:pt x="19051" y="14107"/>
                </a:cubicBezTo>
                <a:cubicBezTo>
                  <a:pt x="19933" y="12966"/>
                  <a:pt x="20783" y="11770"/>
                  <a:pt x="21600" y="10515"/>
                </a:cubicBezTo>
                <a:lnTo>
                  <a:pt x="21600" y="6833"/>
                </a:lnTo>
                <a:close/>
                <a:moveTo>
                  <a:pt x="21600" y="10854"/>
                </a:moveTo>
                <a:cubicBezTo>
                  <a:pt x="20677" y="12325"/>
                  <a:pt x="19692" y="13702"/>
                  <a:pt x="18655" y="14971"/>
                </a:cubicBezTo>
                <a:cubicBezTo>
                  <a:pt x="17651" y="16198"/>
                  <a:pt x="16602" y="17326"/>
                  <a:pt x="15506" y="18347"/>
                </a:cubicBezTo>
                <a:cubicBezTo>
                  <a:pt x="15506" y="18462"/>
                  <a:pt x="15493" y="18573"/>
                  <a:pt x="15471" y="18680"/>
                </a:cubicBezTo>
                <a:cubicBezTo>
                  <a:pt x="15427" y="18876"/>
                  <a:pt x="15347" y="19046"/>
                  <a:pt x="15239" y="19168"/>
                </a:cubicBezTo>
                <a:cubicBezTo>
                  <a:pt x="16307" y="18969"/>
                  <a:pt x="17334" y="18430"/>
                  <a:pt x="18263" y="17585"/>
                </a:cubicBezTo>
                <a:cubicBezTo>
                  <a:pt x="18929" y="16985"/>
                  <a:pt x="19531" y="16231"/>
                  <a:pt x="20093" y="15428"/>
                </a:cubicBezTo>
                <a:cubicBezTo>
                  <a:pt x="20628" y="14665"/>
                  <a:pt x="21130" y="13844"/>
                  <a:pt x="21600" y="12971"/>
                </a:cubicBezTo>
                <a:lnTo>
                  <a:pt x="21600" y="10854"/>
                </a:lnTo>
                <a:close/>
                <a:moveTo>
                  <a:pt x="15212" y="13625"/>
                </a:moveTo>
                <a:cubicBezTo>
                  <a:pt x="14981" y="14000"/>
                  <a:pt x="14736" y="14349"/>
                  <a:pt x="14474" y="14662"/>
                </a:cubicBezTo>
                <a:cubicBezTo>
                  <a:pt x="14070" y="15144"/>
                  <a:pt x="13627" y="15558"/>
                  <a:pt x="13133" y="15776"/>
                </a:cubicBezTo>
                <a:cubicBezTo>
                  <a:pt x="12415" y="16090"/>
                  <a:pt x="11649" y="15979"/>
                  <a:pt x="10987" y="15471"/>
                </a:cubicBezTo>
                <a:cubicBezTo>
                  <a:pt x="11611" y="16041"/>
                  <a:pt x="12260" y="16540"/>
                  <a:pt x="12939" y="16934"/>
                </a:cubicBezTo>
                <a:cubicBezTo>
                  <a:pt x="13729" y="17389"/>
                  <a:pt x="14548" y="17722"/>
                  <a:pt x="15384" y="17921"/>
                </a:cubicBezTo>
                <a:cubicBezTo>
                  <a:pt x="15564" y="17845"/>
                  <a:pt x="15729" y="17697"/>
                  <a:pt x="15864" y="17498"/>
                </a:cubicBezTo>
                <a:cubicBezTo>
                  <a:pt x="16006" y="17292"/>
                  <a:pt x="16112" y="17030"/>
                  <a:pt x="16169" y="16739"/>
                </a:cubicBezTo>
                <a:cubicBezTo>
                  <a:pt x="16152" y="16112"/>
                  <a:pt x="16046" y="15496"/>
                  <a:pt x="15862" y="14934"/>
                </a:cubicBezTo>
                <a:cubicBezTo>
                  <a:pt x="15701" y="14437"/>
                  <a:pt x="15480" y="13992"/>
                  <a:pt x="15212" y="13625"/>
                </a:cubicBezTo>
                <a:close/>
                <a:moveTo>
                  <a:pt x="10601" y="15496"/>
                </a:moveTo>
                <a:cubicBezTo>
                  <a:pt x="10532" y="16188"/>
                  <a:pt x="10500" y="16882"/>
                  <a:pt x="10500" y="17582"/>
                </a:cubicBezTo>
                <a:cubicBezTo>
                  <a:pt x="10502" y="18274"/>
                  <a:pt x="10536" y="18965"/>
                  <a:pt x="10605" y="19650"/>
                </a:cubicBezTo>
                <a:cubicBezTo>
                  <a:pt x="10837" y="20254"/>
                  <a:pt x="11181" y="20738"/>
                  <a:pt x="11586" y="21048"/>
                </a:cubicBezTo>
                <a:cubicBezTo>
                  <a:pt x="11900" y="21288"/>
                  <a:pt x="12243" y="21415"/>
                  <a:pt x="12591" y="21415"/>
                </a:cubicBezTo>
                <a:lnTo>
                  <a:pt x="13604" y="17631"/>
                </a:lnTo>
                <a:cubicBezTo>
                  <a:pt x="13068" y="17367"/>
                  <a:pt x="12545" y="17054"/>
                  <a:pt x="12033" y="16687"/>
                </a:cubicBezTo>
                <a:cubicBezTo>
                  <a:pt x="11543" y="16335"/>
                  <a:pt x="11062" y="15939"/>
                  <a:pt x="10601" y="15496"/>
                </a:cubicBezTo>
                <a:close/>
                <a:moveTo>
                  <a:pt x="13772" y="17748"/>
                </a:moveTo>
                <a:lnTo>
                  <a:pt x="12739" y="21600"/>
                </a:lnTo>
                <a:cubicBezTo>
                  <a:pt x="13173" y="21504"/>
                  <a:pt x="13585" y="21257"/>
                  <a:pt x="13948" y="20875"/>
                </a:cubicBezTo>
                <a:cubicBezTo>
                  <a:pt x="14547" y="20240"/>
                  <a:pt x="14977" y="19283"/>
                  <a:pt x="15150" y="18190"/>
                </a:cubicBezTo>
                <a:cubicBezTo>
                  <a:pt x="14918" y="18163"/>
                  <a:pt x="14685" y="18114"/>
                  <a:pt x="14458" y="18042"/>
                </a:cubicBezTo>
                <a:cubicBezTo>
                  <a:pt x="14226" y="17969"/>
                  <a:pt x="13997" y="17871"/>
                  <a:pt x="13772" y="17748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8" name="Resim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031" y="1016895"/>
            <a:ext cx="715414" cy="715414"/>
          </a:xfrm>
          <a:prstGeom prst="rect">
            <a:avLst/>
          </a:prstGeom>
        </p:spPr>
      </p:pic>
      <p:sp>
        <p:nvSpPr>
          <p:cNvPr id="49" name="Metin kutusu 48"/>
          <p:cNvSpPr txBox="1"/>
          <p:nvPr/>
        </p:nvSpPr>
        <p:spPr>
          <a:xfrm>
            <a:off x="680349" y="5654721"/>
            <a:ext cx="2666134" cy="10365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227" b="1" dirty="0">
                <a:solidFill>
                  <a:srgbClr val="00B050"/>
                </a:solidFill>
              </a:rPr>
              <a:t>Bize Ulaşın</a:t>
            </a:r>
            <a:r>
              <a:rPr lang="tr-TR" sz="1227" dirty="0">
                <a:solidFill>
                  <a:srgbClr val="00B050"/>
                </a:solidFill>
              </a:rPr>
              <a:t>:</a:t>
            </a:r>
          </a:p>
          <a:p>
            <a:r>
              <a:rPr lang="tr-TR" sz="1227" dirty="0">
                <a:solidFill>
                  <a:srgbClr val="00B050"/>
                </a:solidFill>
              </a:rPr>
              <a:t>Telefon: +90 (312) 705 58 81 (</a:t>
            </a:r>
            <a:r>
              <a:rPr lang="tr-TR" sz="1227" dirty="0" err="1">
                <a:solidFill>
                  <a:srgbClr val="00B050"/>
                </a:solidFill>
              </a:rPr>
              <a:t>pbx</a:t>
            </a:r>
            <a:r>
              <a:rPr lang="tr-TR" sz="1227" dirty="0">
                <a:solidFill>
                  <a:srgbClr val="00B050"/>
                </a:solidFill>
              </a:rPr>
              <a:t>)</a:t>
            </a:r>
          </a:p>
          <a:p>
            <a:r>
              <a:rPr lang="tr-TR" sz="1227" dirty="0">
                <a:solidFill>
                  <a:srgbClr val="00B050"/>
                </a:solidFill>
              </a:rPr>
              <a:t>Faks: +90 (312) 705 58 98 (</a:t>
            </a:r>
            <a:r>
              <a:rPr lang="tr-TR" sz="1227" dirty="0" err="1">
                <a:solidFill>
                  <a:srgbClr val="00B050"/>
                </a:solidFill>
              </a:rPr>
              <a:t>pbx</a:t>
            </a:r>
            <a:r>
              <a:rPr lang="tr-TR" sz="1227" dirty="0">
                <a:solidFill>
                  <a:srgbClr val="00B050"/>
                </a:solidFill>
              </a:rPr>
              <a:t>)</a:t>
            </a:r>
          </a:p>
          <a:p>
            <a:r>
              <a:rPr lang="tr-TR" sz="1227" dirty="0">
                <a:solidFill>
                  <a:srgbClr val="00B050"/>
                </a:solidFill>
              </a:rPr>
              <a:t>E-Posta: icdenetim@ailevecalisma.gov.tr</a:t>
            </a:r>
          </a:p>
        </p:txBody>
      </p:sp>
      <p:sp>
        <p:nvSpPr>
          <p:cNvPr id="2" name="Metin kutusu 1"/>
          <p:cNvSpPr txBox="1"/>
          <p:nvPr/>
        </p:nvSpPr>
        <p:spPr>
          <a:xfrm>
            <a:off x="9922737" y="5980149"/>
            <a:ext cx="1965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dirty="0" smtClean="0"/>
              <a:t>Yaşar ÖKTEM</a:t>
            </a:r>
          </a:p>
          <a:p>
            <a:pPr algn="ctr"/>
            <a:r>
              <a:rPr lang="tr-TR" dirty="0" smtClean="0"/>
              <a:t>İç Denetim Başkanı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851301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apezoid 3"/>
          <p:cNvSpPr/>
          <p:nvPr/>
        </p:nvSpPr>
        <p:spPr>
          <a:xfrm rot="16200000">
            <a:off x="15868" y="1159497"/>
            <a:ext cx="1527143" cy="282804"/>
          </a:xfrm>
          <a:prstGeom prst="trapezoid">
            <a:avLst/>
          </a:prstGeom>
          <a:ln>
            <a:noFill/>
          </a:ln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rimson Text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05" y="-207390"/>
            <a:ext cx="334847" cy="6858000"/>
          </a:xfrm>
          <a:prstGeom prst="rect">
            <a:avLst/>
          </a:prstGeom>
        </p:spPr>
      </p:pic>
      <p:sp>
        <p:nvSpPr>
          <p:cNvPr id="9" name="Trapezoid 8"/>
          <p:cNvSpPr/>
          <p:nvPr/>
        </p:nvSpPr>
        <p:spPr>
          <a:xfrm rot="16200000">
            <a:off x="1816914" y="4131297"/>
            <a:ext cx="1527143" cy="282804"/>
          </a:xfrm>
          <a:prstGeom prst="trapezoid">
            <a:avLst/>
          </a:prstGeom>
          <a:solidFill>
            <a:schemeClr val="accent2">
              <a:lumMod val="50000"/>
              <a:lumOff val="5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rimson Text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951" y="-207390"/>
            <a:ext cx="334847" cy="6858000"/>
          </a:xfrm>
          <a:prstGeom prst="rect">
            <a:avLst/>
          </a:prstGeom>
        </p:spPr>
      </p:pic>
      <p:sp>
        <p:nvSpPr>
          <p:cNvPr id="12" name="Trapezoid 11"/>
          <p:cNvSpPr/>
          <p:nvPr/>
        </p:nvSpPr>
        <p:spPr>
          <a:xfrm rot="16200000">
            <a:off x="3652685" y="1121397"/>
            <a:ext cx="1527143" cy="282804"/>
          </a:xfrm>
          <a:prstGeom prst="trapezoid">
            <a:avLst/>
          </a:prstGeom>
          <a:solidFill>
            <a:schemeClr val="accent3"/>
          </a:solidFill>
          <a:ln>
            <a:noFill/>
          </a:ln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rimson Tex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297" y="-207390"/>
            <a:ext cx="334847" cy="6858000"/>
          </a:xfrm>
          <a:prstGeom prst="rect">
            <a:avLst/>
          </a:prstGeom>
        </p:spPr>
      </p:pic>
      <p:sp>
        <p:nvSpPr>
          <p:cNvPr id="15" name="Trapezoid 14"/>
          <p:cNvSpPr/>
          <p:nvPr/>
        </p:nvSpPr>
        <p:spPr>
          <a:xfrm rot="16200000">
            <a:off x="5482110" y="4340847"/>
            <a:ext cx="1527143" cy="282804"/>
          </a:xfrm>
          <a:prstGeom prst="trapezoid">
            <a:avLst/>
          </a:prstGeom>
          <a:solidFill>
            <a:schemeClr val="accent4"/>
          </a:solidFill>
          <a:ln>
            <a:noFill/>
          </a:ln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rimson Text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722" y="-207390"/>
            <a:ext cx="334847" cy="6858000"/>
          </a:xfrm>
          <a:prstGeom prst="rect">
            <a:avLst/>
          </a:prstGeom>
        </p:spPr>
      </p:pic>
      <p:sp>
        <p:nvSpPr>
          <p:cNvPr id="18" name="Trapezoid 17"/>
          <p:cNvSpPr/>
          <p:nvPr/>
        </p:nvSpPr>
        <p:spPr>
          <a:xfrm rot="16200000">
            <a:off x="7307712" y="1235697"/>
            <a:ext cx="1527143" cy="282804"/>
          </a:xfrm>
          <a:prstGeom prst="trapezoid">
            <a:avLst/>
          </a:prstGeom>
          <a:solidFill>
            <a:schemeClr val="accent5"/>
          </a:solidFill>
          <a:ln>
            <a:noFill/>
          </a:ln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rimson Text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24" y="-207390"/>
            <a:ext cx="334847" cy="6858000"/>
          </a:xfrm>
          <a:prstGeom prst="rect">
            <a:avLst/>
          </a:prstGeom>
        </p:spPr>
      </p:pic>
      <p:sp>
        <p:nvSpPr>
          <p:cNvPr id="21" name="Trapezoid 20"/>
          <p:cNvSpPr/>
          <p:nvPr/>
        </p:nvSpPr>
        <p:spPr>
          <a:xfrm rot="16200000">
            <a:off x="9130262" y="3559797"/>
            <a:ext cx="1527143" cy="282804"/>
          </a:xfrm>
          <a:prstGeom prst="trapezoid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rimson Text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874" y="-207390"/>
            <a:ext cx="334847" cy="6858000"/>
          </a:xfrm>
          <a:prstGeom prst="rect">
            <a:avLst/>
          </a:prstGeom>
        </p:spPr>
      </p:pic>
      <p:grpSp>
        <p:nvGrpSpPr>
          <p:cNvPr id="70" name="Group 69"/>
          <p:cNvGrpSpPr/>
          <p:nvPr/>
        </p:nvGrpSpPr>
        <p:grpSpPr>
          <a:xfrm>
            <a:off x="9752431" y="3003615"/>
            <a:ext cx="1202732" cy="1395168"/>
            <a:chOff x="9752431" y="603315"/>
            <a:chExt cx="1202732" cy="1395168"/>
          </a:xfrm>
        </p:grpSpPr>
        <p:sp>
          <p:nvSpPr>
            <p:cNvPr id="23" name="Isosceles Triangle 22"/>
            <p:cNvSpPr/>
            <p:nvPr/>
          </p:nvSpPr>
          <p:spPr>
            <a:xfrm rot="5400000">
              <a:off x="9656213" y="699533"/>
              <a:ext cx="1395168" cy="1202732"/>
            </a:xfrm>
            <a:prstGeom prst="triangle">
              <a:avLst/>
            </a:prstGeom>
            <a:gradFill flip="none" rotWithShape="1">
              <a:gsLst>
                <a:gs pos="100000">
                  <a:schemeClr val="accent6"/>
                </a:gs>
                <a:gs pos="19000">
                  <a:schemeClr val="accent6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  <a:ln>
              <a:noFill/>
            </a:ln>
            <a:effectLst>
              <a:outerShdw blurRad="101600" dist="101600" algn="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imson Text"/>
                <a:ea typeface="+mn-ea"/>
                <a:cs typeface="+mn-cs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0130465" y="1325978"/>
              <a:ext cx="66984" cy="157064"/>
              <a:chOff x="4448175" y="258763"/>
              <a:chExt cx="46038" cy="107950"/>
            </a:xfrm>
            <a:solidFill>
              <a:schemeClr val="bg1"/>
            </a:solidFill>
          </p:grpSpPr>
          <p:sp>
            <p:nvSpPr>
              <p:cNvPr id="26" name="Freeform 72"/>
              <p:cNvSpPr>
                <a:spLocks/>
              </p:cNvSpPr>
              <p:nvPr/>
            </p:nvSpPr>
            <p:spPr bwMode="auto">
              <a:xfrm>
                <a:off x="4486275" y="258763"/>
                <a:ext cx="7938" cy="1588"/>
              </a:xfrm>
              <a:custGeom>
                <a:avLst/>
                <a:gdLst>
                  <a:gd name="T0" fmla="*/ 0 w 97"/>
                  <a:gd name="T1" fmla="*/ 16 h 16"/>
                  <a:gd name="T2" fmla="*/ 0 w 97"/>
                  <a:gd name="T3" fmla="*/ 16 h 16"/>
                  <a:gd name="T4" fmla="*/ 24 w 97"/>
                  <a:gd name="T5" fmla="*/ 13 h 16"/>
                  <a:gd name="T6" fmla="*/ 48 w 97"/>
                  <a:gd name="T7" fmla="*/ 10 h 16"/>
                  <a:gd name="T8" fmla="*/ 48 w 97"/>
                  <a:gd name="T9" fmla="*/ 10 h 16"/>
                  <a:gd name="T10" fmla="*/ 72 w 97"/>
                  <a:gd name="T11" fmla="*/ 6 h 16"/>
                  <a:gd name="T12" fmla="*/ 97 w 97"/>
                  <a:gd name="T13" fmla="*/ 0 h 16"/>
                  <a:gd name="T14" fmla="*/ 0 w 97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7" h="16">
                    <a:moveTo>
                      <a:pt x="0" y="16"/>
                    </a:moveTo>
                    <a:lnTo>
                      <a:pt x="0" y="16"/>
                    </a:lnTo>
                    <a:lnTo>
                      <a:pt x="24" y="13"/>
                    </a:lnTo>
                    <a:lnTo>
                      <a:pt x="48" y="10"/>
                    </a:lnTo>
                    <a:lnTo>
                      <a:pt x="48" y="10"/>
                    </a:lnTo>
                    <a:lnTo>
                      <a:pt x="72" y="6"/>
                    </a:lnTo>
                    <a:lnTo>
                      <a:pt x="97" y="0"/>
                    </a:lnTo>
                    <a:lnTo>
                      <a:pt x="0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rimson Text"/>
                  <a:ea typeface="+mn-ea"/>
                  <a:cs typeface="+mn-cs"/>
                </a:endParaRPr>
              </a:p>
            </p:txBody>
          </p:sp>
          <p:sp>
            <p:nvSpPr>
              <p:cNvPr id="28" name="Freeform 74"/>
              <p:cNvSpPr>
                <a:spLocks/>
              </p:cNvSpPr>
              <p:nvPr/>
            </p:nvSpPr>
            <p:spPr bwMode="auto">
              <a:xfrm>
                <a:off x="4448175" y="360363"/>
                <a:ext cx="7938" cy="6350"/>
              </a:xfrm>
              <a:custGeom>
                <a:avLst/>
                <a:gdLst>
                  <a:gd name="T0" fmla="*/ 0 w 95"/>
                  <a:gd name="T1" fmla="*/ 75 h 75"/>
                  <a:gd name="T2" fmla="*/ 0 w 95"/>
                  <a:gd name="T3" fmla="*/ 75 h 75"/>
                  <a:gd name="T4" fmla="*/ 33 w 95"/>
                  <a:gd name="T5" fmla="*/ 53 h 75"/>
                  <a:gd name="T6" fmla="*/ 33 w 95"/>
                  <a:gd name="T7" fmla="*/ 53 h 75"/>
                  <a:gd name="T8" fmla="*/ 66 w 95"/>
                  <a:gd name="T9" fmla="*/ 26 h 75"/>
                  <a:gd name="T10" fmla="*/ 95 w 95"/>
                  <a:gd name="T11" fmla="*/ 0 h 75"/>
                  <a:gd name="T12" fmla="*/ 0 w 95"/>
                  <a:gd name="T13" fmla="*/ 75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75">
                    <a:moveTo>
                      <a:pt x="0" y="75"/>
                    </a:moveTo>
                    <a:lnTo>
                      <a:pt x="0" y="75"/>
                    </a:lnTo>
                    <a:lnTo>
                      <a:pt x="33" y="53"/>
                    </a:lnTo>
                    <a:lnTo>
                      <a:pt x="33" y="53"/>
                    </a:lnTo>
                    <a:lnTo>
                      <a:pt x="66" y="26"/>
                    </a:lnTo>
                    <a:lnTo>
                      <a:pt x="95" y="0"/>
                    </a:lnTo>
                    <a:lnTo>
                      <a:pt x="0" y="7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rimson Tex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7" name="Group 56"/>
          <p:cNvGrpSpPr/>
          <p:nvPr/>
        </p:nvGrpSpPr>
        <p:grpSpPr>
          <a:xfrm>
            <a:off x="7929881" y="679515"/>
            <a:ext cx="1202732" cy="1395168"/>
            <a:chOff x="7929881" y="603315"/>
            <a:chExt cx="1202732" cy="1395168"/>
          </a:xfrm>
        </p:grpSpPr>
        <p:sp>
          <p:nvSpPr>
            <p:cNvPr id="20" name="Isosceles Triangle 19"/>
            <p:cNvSpPr/>
            <p:nvPr/>
          </p:nvSpPr>
          <p:spPr>
            <a:xfrm rot="5400000">
              <a:off x="7833663" y="699533"/>
              <a:ext cx="1395168" cy="1202732"/>
            </a:xfrm>
            <a:prstGeom prst="triangle">
              <a:avLst/>
            </a:prstGeom>
            <a:gradFill flip="none" rotWithShape="1">
              <a:gsLst>
                <a:gs pos="100000">
                  <a:schemeClr val="accent5"/>
                </a:gs>
                <a:gs pos="19000">
                  <a:schemeClr val="accent5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  <a:ln>
              <a:noFill/>
            </a:ln>
            <a:effectLst>
              <a:outerShdw blurRad="101600" dist="101600" algn="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imson Text"/>
                <a:ea typeface="+mn-ea"/>
                <a:cs typeface="+mn-cs"/>
              </a:endParaRP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030270" y="996535"/>
              <a:ext cx="604442" cy="501668"/>
              <a:chOff x="7569195" y="-1"/>
              <a:chExt cx="550868" cy="457202"/>
            </a:xfrm>
            <a:solidFill>
              <a:schemeClr val="bg1"/>
            </a:solidFill>
          </p:grpSpPr>
          <p:sp>
            <p:nvSpPr>
              <p:cNvPr id="31" name="Freeform 64"/>
              <p:cNvSpPr>
                <a:spLocks/>
              </p:cNvSpPr>
              <p:nvPr/>
            </p:nvSpPr>
            <p:spPr bwMode="auto">
              <a:xfrm>
                <a:off x="7886703" y="134936"/>
                <a:ext cx="128588" cy="128587"/>
              </a:xfrm>
              <a:custGeom>
                <a:avLst/>
                <a:gdLst>
                  <a:gd name="T0" fmla="*/ 165 w 1134"/>
                  <a:gd name="T1" fmla="*/ 1135 h 1135"/>
                  <a:gd name="T2" fmla="*/ 134 w 1134"/>
                  <a:gd name="T3" fmla="*/ 1132 h 1135"/>
                  <a:gd name="T4" fmla="*/ 104 w 1134"/>
                  <a:gd name="T5" fmla="*/ 1123 h 1135"/>
                  <a:gd name="T6" fmla="*/ 75 w 1134"/>
                  <a:gd name="T7" fmla="*/ 1108 h 1135"/>
                  <a:gd name="T8" fmla="*/ 49 w 1134"/>
                  <a:gd name="T9" fmla="*/ 1088 h 1135"/>
                  <a:gd name="T10" fmla="*/ 38 w 1134"/>
                  <a:gd name="T11" fmla="*/ 1075 h 1135"/>
                  <a:gd name="T12" fmla="*/ 20 w 1134"/>
                  <a:gd name="T13" fmla="*/ 1047 h 1135"/>
                  <a:gd name="T14" fmla="*/ 8 w 1134"/>
                  <a:gd name="T15" fmla="*/ 1018 h 1135"/>
                  <a:gd name="T16" fmla="*/ 1 w 1134"/>
                  <a:gd name="T17" fmla="*/ 986 h 1135"/>
                  <a:gd name="T18" fmla="*/ 1 w 1134"/>
                  <a:gd name="T19" fmla="*/ 955 h 1135"/>
                  <a:gd name="T20" fmla="*/ 8 w 1134"/>
                  <a:gd name="T21" fmla="*/ 923 h 1135"/>
                  <a:gd name="T22" fmla="*/ 20 w 1134"/>
                  <a:gd name="T23" fmla="*/ 894 h 1135"/>
                  <a:gd name="T24" fmla="*/ 38 w 1134"/>
                  <a:gd name="T25" fmla="*/ 866 h 1135"/>
                  <a:gd name="T26" fmla="*/ 853 w 1134"/>
                  <a:gd name="T27" fmla="*/ 48 h 1135"/>
                  <a:gd name="T28" fmla="*/ 865 w 1134"/>
                  <a:gd name="T29" fmla="*/ 37 h 1135"/>
                  <a:gd name="T30" fmla="*/ 893 w 1134"/>
                  <a:gd name="T31" fmla="*/ 19 h 1135"/>
                  <a:gd name="T32" fmla="*/ 922 w 1134"/>
                  <a:gd name="T33" fmla="*/ 7 h 1135"/>
                  <a:gd name="T34" fmla="*/ 954 w 1134"/>
                  <a:gd name="T35" fmla="*/ 1 h 1135"/>
                  <a:gd name="T36" fmla="*/ 985 w 1134"/>
                  <a:gd name="T37" fmla="*/ 1 h 1135"/>
                  <a:gd name="T38" fmla="*/ 1017 w 1134"/>
                  <a:gd name="T39" fmla="*/ 7 h 1135"/>
                  <a:gd name="T40" fmla="*/ 1046 w 1134"/>
                  <a:gd name="T41" fmla="*/ 19 h 1135"/>
                  <a:gd name="T42" fmla="*/ 1073 w 1134"/>
                  <a:gd name="T43" fmla="*/ 37 h 1135"/>
                  <a:gd name="T44" fmla="*/ 1086 w 1134"/>
                  <a:gd name="T45" fmla="*/ 48 h 1135"/>
                  <a:gd name="T46" fmla="*/ 1107 w 1134"/>
                  <a:gd name="T47" fmla="*/ 75 h 1135"/>
                  <a:gd name="T48" fmla="*/ 1122 w 1134"/>
                  <a:gd name="T49" fmla="*/ 103 h 1135"/>
                  <a:gd name="T50" fmla="*/ 1131 w 1134"/>
                  <a:gd name="T51" fmla="*/ 133 h 1135"/>
                  <a:gd name="T52" fmla="*/ 1134 w 1134"/>
                  <a:gd name="T53" fmla="*/ 165 h 1135"/>
                  <a:gd name="T54" fmla="*/ 1131 w 1134"/>
                  <a:gd name="T55" fmla="*/ 196 h 1135"/>
                  <a:gd name="T56" fmla="*/ 1122 w 1134"/>
                  <a:gd name="T57" fmla="*/ 228 h 1135"/>
                  <a:gd name="T58" fmla="*/ 1107 w 1134"/>
                  <a:gd name="T59" fmla="*/ 256 h 1135"/>
                  <a:gd name="T60" fmla="*/ 1086 w 1134"/>
                  <a:gd name="T61" fmla="*/ 283 h 1135"/>
                  <a:gd name="T62" fmla="*/ 282 w 1134"/>
                  <a:gd name="T63" fmla="*/ 1088 h 1135"/>
                  <a:gd name="T64" fmla="*/ 257 w 1134"/>
                  <a:gd name="T65" fmla="*/ 1108 h 1135"/>
                  <a:gd name="T66" fmla="*/ 228 w 1134"/>
                  <a:gd name="T67" fmla="*/ 1123 h 1135"/>
                  <a:gd name="T68" fmla="*/ 197 w 1134"/>
                  <a:gd name="T69" fmla="*/ 1132 h 1135"/>
                  <a:gd name="T70" fmla="*/ 165 w 1134"/>
                  <a:gd name="T71" fmla="*/ 1135 h 1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34" h="1135">
                    <a:moveTo>
                      <a:pt x="165" y="1135"/>
                    </a:moveTo>
                    <a:lnTo>
                      <a:pt x="165" y="1135"/>
                    </a:lnTo>
                    <a:lnTo>
                      <a:pt x="150" y="1135"/>
                    </a:lnTo>
                    <a:lnTo>
                      <a:pt x="134" y="1132"/>
                    </a:lnTo>
                    <a:lnTo>
                      <a:pt x="119" y="1129"/>
                    </a:lnTo>
                    <a:lnTo>
                      <a:pt x="104" y="1123"/>
                    </a:lnTo>
                    <a:lnTo>
                      <a:pt x="89" y="1117"/>
                    </a:lnTo>
                    <a:lnTo>
                      <a:pt x="75" y="1108"/>
                    </a:lnTo>
                    <a:lnTo>
                      <a:pt x="61" y="1099"/>
                    </a:lnTo>
                    <a:lnTo>
                      <a:pt x="49" y="1088"/>
                    </a:lnTo>
                    <a:lnTo>
                      <a:pt x="49" y="1088"/>
                    </a:lnTo>
                    <a:lnTo>
                      <a:pt x="38" y="1075"/>
                    </a:lnTo>
                    <a:lnTo>
                      <a:pt x="28" y="1061"/>
                    </a:lnTo>
                    <a:lnTo>
                      <a:pt x="20" y="1047"/>
                    </a:lnTo>
                    <a:lnTo>
                      <a:pt x="13" y="1033"/>
                    </a:lnTo>
                    <a:lnTo>
                      <a:pt x="8" y="1018"/>
                    </a:lnTo>
                    <a:lnTo>
                      <a:pt x="4" y="1001"/>
                    </a:lnTo>
                    <a:lnTo>
                      <a:pt x="1" y="986"/>
                    </a:lnTo>
                    <a:lnTo>
                      <a:pt x="0" y="970"/>
                    </a:lnTo>
                    <a:lnTo>
                      <a:pt x="1" y="955"/>
                    </a:lnTo>
                    <a:lnTo>
                      <a:pt x="4" y="939"/>
                    </a:lnTo>
                    <a:lnTo>
                      <a:pt x="8" y="923"/>
                    </a:lnTo>
                    <a:lnTo>
                      <a:pt x="13" y="908"/>
                    </a:lnTo>
                    <a:lnTo>
                      <a:pt x="20" y="894"/>
                    </a:lnTo>
                    <a:lnTo>
                      <a:pt x="28" y="880"/>
                    </a:lnTo>
                    <a:lnTo>
                      <a:pt x="38" y="866"/>
                    </a:lnTo>
                    <a:lnTo>
                      <a:pt x="49" y="853"/>
                    </a:lnTo>
                    <a:lnTo>
                      <a:pt x="853" y="48"/>
                    </a:lnTo>
                    <a:lnTo>
                      <a:pt x="853" y="48"/>
                    </a:lnTo>
                    <a:lnTo>
                      <a:pt x="865" y="37"/>
                    </a:lnTo>
                    <a:lnTo>
                      <a:pt x="879" y="27"/>
                    </a:lnTo>
                    <a:lnTo>
                      <a:pt x="893" y="19"/>
                    </a:lnTo>
                    <a:lnTo>
                      <a:pt x="907" y="12"/>
                    </a:lnTo>
                    <a:lnTo>
                      <a:pt x="922" y="7"/>
                    </a:lnTo>
                    <a:lnTo>
                      <a:pt x="938" y="3"/>
                    </a:lnTo>
                    <a:lnTo>
                      <a:pt x="954" y="1"/>
                    </a:lnTo>
                    <a:lnTo>
                      <a:pt x="969" y="0"/>
                    </a:lnTo>
                    <a:lnTo>
                      <a:pt x="985" y="1"/>
                    </a:lnTo>
                    <a:lnTo>
                      <a:pt x="1000" y="3"/>
                    </a:lnTo>
                    <a:lnTo>
                      <a:pt x="1017" y="7"/>
                    </a:lnTo>
                    <a:lnTo>
                      <a:pt x="1032" y="12"/>
                    </a:lnTo>
                    <a:lnTo>
                      <a:pt x="1046" y="19"/>
                    </a:lnTo>
                    <a:lnTo>
                      <a:pt x="1060" y="27"/>
                    </a:lnTo>
                    <a:lnTo>
                      <a:pt x="1073" y="37"/>
                    </a:lnTo>
                    <a:lnTo>
                      <a:pt x="1086" y="48"/>
                    </a:lnTo>
                    <a:lnTo>
                      <a:pt x="1086" y="48"/>
                    </a:lnTo>
                    <a:lnTo>
                      <a:pt x="1098" y="60"/>
                    </a:lnTo>
                    <a:lnTo>
                      <a:pt x="1107" y="75"/>
                    </a:lnTo>
                    <a:lnTo>
                      <a:pt x="1116" y="89"/>
                    </a:lnTo>
                    <a:lnTo>
                      <a:pt x="1122" y="103"/>
                    </a:lnTo>
                    <a:lnTo>
                      <a:pt x="1128" y="118"/>
                    </a:lnTo>
                    <a:lnTo>
                      <a:pt x="1131" y="133"/>
                    </a:lnTo>
                    <a:lnTo>
                      <a:pt x="1134" y="150"/>
                    </a:lnTo>
                    <a:lnTo>
                      <a:pt x="1134" y="165"/>
                    </a:lnTo>
                    <a:lnTo>
                      <a:pt x="1134" y="181"/>
                    </a:lnTo>
                    <a:lnTo>
                      <a:pt x="1131" y="196"/>
                    </a:lnTo>
                    <a:lnTo>
                      <a:pt x="1128" y="213"/>
                    </a:lnTo>
                    <a:lnTo>
                      <a:pt x="1122" y="228"/>
                    </a:lnTo>
                    <a:lnTo>
                      <a:pt x="1116" y="242"/>
                    </a:lnTo>
                    <a:lnTo>
                      <a:pt x="1107" y="256"/>
                    </a:lnTo>
                    <a:lnTo>
                      <a:pt x="1098" y="269"/>
                    </a:lnTo>
                    <a:lnTo>
                      <a:pt x="1086" y="283"/>
                    </a:lnTo>
                    <a:lnTo>
                      <a:pt x="282" y="1088"/>
                    </a:lnTo>
                    <a:lnTo>
                      <a:pt x="282" y="1088"/>
                    </a:lnTo>
                    <a:lnTo>
                      <a:pt x="270" y="1099"/>
                    </a:lnTo>
                    <a:lnTo>
                      <a:pt x="257" y="1108"/>
                    </a:lnTo>
                    <a:lnTo>
                      <a:pt x="242" y="1117"/>
                    </a:lnTo>
                    <a:lnTo>
                      <a:pt x="228" y="1123"/>
                    </a:lnTo>
                    <a:lnTo>
                      <a:pt x="213" y="1129"/>
                    </a:lnTo>
                    <a:lnTo>
                      <a:pt x="197" y="1132"/>
                    </a:lnTo>
                    <a:lnTo>
                      <a:pt x="182" y="1135"/>
                    </a:lnTo>
                    <a:lnTo>
                      <a:pt x="165" y="1135"/>
                    </a:lnTo>
                    <a:lnTo>
                      <a:pt x="165" y="11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rimson Text"/>
                  <a:ea typeface="+mn-ea"/>
                  <a:cs typeface="+mn-cs"/>
                </a:endParaRPr>
              </a:p>
            </p:txBody>
          </p:sp>
          <p:sp>
            <p:nvSpPr>
              <p:cNvPr id="32" name="Freeform 65"/>
              <p:cNvSpPr>
                <a:spLocks/>
              </p:cNvSpPr>
              <p:nvPr/>
            </p:nvSpPr>
            <p:spPr bwMode="auto">
              <a:xfrm>
                <a:off x="7751766" y="-1"/>
                <a:ext cx="128588" cy="128587"/>
              </a:xfrm>
              <a:custGeom>
                <a:avLst/>
                <a:gdLst>
                  <a:gd name="T0" fmla="*/ 165 w 1134"/>
                  <a:gd name="T1" fmla="*/ 1136 h 1136"/>
                  <a:gd name="T2" fmla="*/ 134 w 1134"/>
                  <a:gd name="T3" fmla="*/ 1133 h 1136"/>
                  <a:gd name="T4" fmla="*/ 102 w 1134"/>
                  <a:gd name="T5" fmla="*/ 1124 h 1136"/>
                  <a:gd name="T6" fmla="*/ 74 w 1134"/>
                  <a:gd name="T7" fmla="*/ 1108 h 1136"/>
                  <a:gd name="T8" fmla="*/ 48 w 1134"/>
                  <a:gd name="T9" fmla="*/ 1087 h 1136"/>
                  <a:gd name="T10" fmla="*/ 37 w 1134"/>
                  <a:gd name="T11" fmla="*/ 1075 h 1136"/>
                  <a:gd name="T12" fmla="*/ 18 w 1134"/>
                  <a:gd name="T13" fmla="*/ 1048 h 1136"/>
                  <a:gd name="T14" fmla="*/ 6 w 1134"/>
                  <a:gd name="T15" fmla="*/ 1017 h 1136"/>
                  <a:gd name="T16" fmla="*/ 0 w 1134"/>
                  <a:gd name="T17" fmla="*/ 986 h 1136"/>
                  <a:gd name="T18" fmla="*/ 0 w 1134"/>
                  <a:gd name="T19" fmla="*/ 954 h 1136"/>
                  <a:gd name="T20" fmla="*/ 6 w 1134"/>
                  <a:gd name="T21" fmla="*/ 923 h 1136"/>
                  <a:gd name="T22" fmla="*/ 18 w 1134"/>
                  <a:gd name="T23" fmla="*/ 893 h 1136"/>
                  <a:gd name="T24" fmla="*/ 37 w 1134"/>
                  <a:gd name="T25" fmla="*/ 866 h 1136"/>
                  <a:gd name="T26" fmla="*/ 851 w 1134"/>
                  <a:gd name="T27" fmla="*/ 48 h 1136"/>
                  <a:gd name="T28" fmla="*/ 865 w 1134"/>
                  <a:gd name="T29" fmla="*/ 37 h 1136"/>
                  <a:gd name="T30" fmla="*/ 892 w 1134"/>
                  <a:gd name="T31" fmla="*/ 18 h 1136"/>
                  <a:gd name="T32" fmla="*/ 921 w 1134"/>
                  <a:gd name="T33" fmla="*/ 6 h 1136"/>
                  <a:gd name="T34" fmla="*/ 953 w 1134"/>
                  <a:gd name="T35" fmla="*/ 0 h 1136"/>
                  <a:gd name="T36" fmla="*/ 984 w 1134"/>
                  <a:gd name="T37" fmla="*/ 0 h 1136"/>
                  <a:gd name="T38" fmla="*/ 1015 w 1134"/>
                  <a:gd name="T39" fmla="*/ 6 h 1136"/>
                  <a:gd name="T40" fmla="*/ 1045 w 1134"/>
                  <a:gd name="T41" fmla="*/ 18 h 1136"/>
                  <a:gd name="T42" fmla="*/ 1073 w 1134"/>
                  <a:gd name="T43" fmla="*/ 37 h 1136"/>
                  <a:gd name="T44" fmla="*/ 1085 w 1134"/>
                  <a:gd name="T45" fmla="*/ 48 h 1136"/>
                  <a:gd name="T46" fmla="*/ 1106 w 1134"/>
                  <a:gd name="T47" fmla="*/ 74 h 1136"/>
                  <a:gd name="T48" fmla="*/ 1122 w 1134"/>
                  <a:gd name="T49" fmla="*/ 102 h 1136"/>
                  <a:gd name="T50" fmla="*/ 1131 w 1134"/>
                  <a:gd name="T51" fmla="*/ 134 h 1136"/>
                  <a:gd name="T52" fmla="*/ 1134 w 1134"/>
                  <a:gd name="T53" fmla="*/ 165 h 1136"/>
                  <a:gd name="T54" fmla="*/ 1131 w 1134"/>
                  <a:gd name="T55" fmla="*/ 197 h 1136"/>
                  <a:gd name="T56" fmla="*/ 1122 w 1134"/>
                  <a:gd name="T57" fmla="*/ 227 h 1136"/>
                  <a:gd name="T58" fmla="*/ 1106 w 1134"/>
                  <a:gd name="T59" fmla="*/ 256 h 1136"/>
                  <a:gd name="T60" fmla="*/ 1085 w 1134"/>
                  <a:gd name="T61" fmla="*/ 282 h 1136"/>
                  <a:gd name="T62" fmla="*/ 282 w 1134"/>
                  <a:gd name="T63" fmla="*/ 1087 h 1136"/>
                  <a:gd name="T64" fmla="*/ 255 w 1134"/>
                  <a:gd name="T65" fmla="*/ 1108 h 1136"/>
                  <a:gd name="T66" fmla="*/ 227 w 1134"/>
                  <a:gd name="T67" fmla="*/ 1124 h 1136"/>
                  <a:gd name="T68" fmla="*/ 197 w 1134"/>
                  <a:gd name="T69" fmla="*/ 1133 h 1136"/>
                  <a:gd name="T70" fmla="*/ 165 w 1134"/>
                  <a:gd name="T71" fmla="*/ 1136 h 1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134" h="1136">
                    <a:moveTo>
                      <a:pt x="165" y="1136"/>
                    </a:moveTo>
                    <a:lnTo>
                      <a:pt x="165" y="1136"/>
                    </a:lnTo>
                    <a:lnTo>
                      <a:pt x="149" y="1135"/>
                    </a:lnTo>
                    <a:lnTo>
                      <a:pt x="134" y="1133"/>
                    </a:lnTo>
                    <a:lnTo>
                      <a:pt x="118" y="1129"/>
                    </a:lnTo>
                    <a:lnTo>
                      <a:pt x="102" y="1124"/>
                    </a:lnTo>
                    <a:lnTo>
                      <a:pt x="88" y="1117"/>
                    </a:lnTo>
                    <a:lnTo>
                      <a:pt x="74" y="1108"/>
                    </a:lnTo>
                    <a:lnTo>
                      <a:pt x="61" y="1098"/>
                    </a:lnTo>
                    <a:lnTo>
                      <a:pt x="48" y="1087"/>
                    </a:lnTo>
                    <a:lnTo>
                      <a:pt x="48" y="1087"/>
                    </a:lnTo>
                    <a:lnTo>
                      <a:pt x="37" y="1075"/>
                    </a:lnTo>
                    <a:lnTo>
                      <a:pt x="28" y="1061"/>
                    </a:lnTo>
                    <a:lnTo>
                      <a:pt x="18" y="1048"/>
                    </a:lnTo>
                    <a:lnTo>
                      <a:pt x="12" y="1032"/>
                    </a:lnTo>
                    <a:lnTo>
                      <a:pt x="6" y="1017"/>
                    </a:lnTo>
                    <a:lnTo>
                      <a:pt x="3" y="1002"/>
                    </a:lnTo>
                    <a:lnTo>
                      <a:pt x="0" y="986"/>
                    </a:lnTo>
                    <a:lnTo>
                      <a:pt x="0" y="970"/>
                    </a:lnTo>
                    <a:lnTo>
                      <a:pt x="0" y="954"/>
                    </a:lnTo>
                    <a:lnTo>
                      <a:pt x="3" y="939"/>
                    </a:lnTo>
                    <a:lnTo>
                      <a:pt x="6" y="923"/>
                    </a:lnTo>
                    <a:lnTo>
                      <a:pt x="12" y="908"/>
                    </a:lnTo>
                    <a:lnTo>
                      <a:pt x="18" y="893"/>
                    </a:lnTo>
                    <a:lnTo>
                      <a:pt x="28" y="879"/>
                    </a:lnTo>
                    <a:lnTo>
                      <a:pt x="37" y="866"/>
                    </a:lnTo>
                    <a:lnTo>
                      <a:pt x="48" y="853"/>
                    </a:lnTo>
                    <a:lnTo>
                      <a:pt x="851" y="48"/>
                    </a:lnTo>
                    <a:lnTo>
                      <a:pt x="851" y="48"/>
                    </a:lnTo>
                    <a:lnTo>
                      <a:pt x="865" y="37"/>
                    </a:lnTo>
                    <a:lnTo>
                      <a:pt x="878" y="27"/>
                    </a:lnTo>
                    <a:lnTo>
                      <a:pt x="892" y="18"/>
                    </a:lnTo>
                    <a:lnTo>
                      <a:pt x="906" y="12"/>
                    </a:lnTo>
                    <a:lnTo>
                      <a:pt x="921" y="6"/>
                    </a:lnTo>
                    <a:lnTo>
                      <a:pt x="937" y="3"/>
                    </a:lnTo>
                    <a:lnTo>
                      <a:pt x="953" y="0"/>
                    </a:lnTo>
                    <a:lnTo>
                      <a:pt x="969" y="0"/>
                    </a:lnTo>
                    <a:lnTo>
                      <a:pt x="984" y="0"/>
                    </a:lnTo>
                    <a:lnTo>
                      <a:pt x="1000" y="3"/>
                    </a:lnTo>
                    <a:lnTo>
                      <a:pt x="1015" y="6"/>
                    </a:lnTo>
                    <a:lnTo>
                      <a:pt x="1031" y="12"/>
                    </a:lnTo>
                    <a:lnTo>
                      <a:pt x="1045" y="18"/>
                    </a:lnTo>
                    <a:lnTo>
                      <a:pt x="1059" y="27"/>
                    </a:lnTo>
                    <a:lnTo>
                      <a:pt x="1073" y="37"/>
                    </a:lnTo>
                    <a:lnTo>
                      <a:pt x="1085" y="48"/>
                    </a:lnTo>
                    <a:lnTo>
                      <a:pt x="1085" y="48"/>
                    </a:lnTo>
                    <a:lnTo>
                      <a:pt x="1096" y="61"/>
                    </a:lnTo>
                    <a:lnTo>
                      <a:pt x="1106" y="74"/>
                    </a:lnTo>
                    <a:lnTo>
                      <a:pt x="1115" y="88"/>
                    </a:lnTo>
                    <a:lnTo>
                      <a:pt x="1122" y="102"/>
                    </a:lnTo>
                    <a:lnTo>
                      <a:pt x="1127" y="118"/>
                    </a:lnTo>
                    <a:lnTo>
                      <a:pt x="1131" y="134"/>
                    </a:lnTo>
                    <a:lnTo>
                      <a:pt x="1133" y="149"/>
                    </a:lnTo>
                    <a:lnTo>
                      <a:pt x="1134" y="165"/>
                    </a:lnTo>
                    <a:lnTo>
                      <a:pt x="1133" y="181"/>
                    </a:lnTo>
                    <a:lnTo>
                      <a:pt x="1131" y="197"/>
                    </a:lnTo>
                    <a:lnTo>
                      <a:pt x="1127" y="212"/>
                    </a:lnTo>
                    <a:lnTo>
                      <a:pt x="1122" y="227"/>
                    </a:lnTo>
                    <a:lnTo>
                      <a:pt x="1115" y="241"/>
                    </a:lnTo>
                    <a:lnTo>
                      <a:pt x="1106" y="256"/>
                    </a:lnTo>
                    <a:lnTo>
                      <a:pt x="1096" y="270"/>
                    </a:lnTo>
                    <a:lnTo>
                      <a:pt x="1085" y="282"/>
                    </a:lnTo>
                    <a:lnTo>
                      <a:pt x="282" y="1087"/>
                    </a:lnTo>
                    <a:lnTo>
                      <a:pt x="282" y="1087"/>
                    </a:lnTo>
                    <a:lnTo>
                      <a:pt x="269" y="1098"/>
                    </a:lnTo>
                    <a:lnTo>
                      <a:pt x="255" y="1108"/>
                    </a:lnTo>
                    <a:lnTo>
                      <a:pt x="241" y="1117"/>
                    </a:lnTo>
                    <a:lnTo>
                      <a:pt x="227" y="1124"/>
                    </a:lnTo>
                    <a:lnTo>
                      <a:pt x="212" y="1129"/>
                    </a:lnTo>
                    <a:lnTo>
                      <a:pt x="197" y="1133"/>
                    </a:lnTo>
                    <a:lnTo>
                      <a:pt x="180" y="1135"/>
                    </a:lnTo>
                    <a:lnTo>
                      <a:pt x="165" y="1136"/>
                    </a:lnTo>
                    <a:lnTo>
                      <a:pt x="165" y="113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rimson Text"/>
                  <a:ea typeface="+mn-ea"/>
                  <a:cs typeface="+mn-cs"/>
                </a:endParaRPr>
              </a:p>
            </p:txBody>
          </p:sp>
          <p:sp>
            <p:nvSpPr>
              <p:cNvPr id="33" name="Freeform 66"/>
              <p:cNvSpPr>
                <a:spLocks/>
              </p:cNvSpPr>
              <p:nvPr/>
            </p:nvSpPr>
            <p:spPr bwMode="auto">
              <a:xfrm>
                <a:off x="7569195" y="34923"/>
                <a:ext cx="412750" cy="412748"/>
              </a:xfrm>
              <a:custGeom>
                <a:avLst/>
                <a:gdLst>
                  <a:gd name="T0" fmla="*/ 3634 w 3634"/>
                  <a:gd name="T1" fmla="*/ 815 h 3642"/>
                  <a:gd name="T2" fmla="*/ 3024 w 3634"/>
                  <a:gd name="T3" fmla="*/ 204 h 3642"/>
                  <a:gd name="T4" fmla="*/ 1917 w 3634"/>
                  <a:gd name="T5" fmla="*/ 907 h 3642"/>
                  <a:gd name="T6" fmla="*/ 163 w 3634"/>
                  <a:gd name="T7" fmla="*/ 3071 h 3642"/>
                  <a:gd name="T8" fmla="*/ 156 w 3634"/>
                  <a:gd name="T9" fmla="*/ 3065 h 3642"/>
                  <a:gd name="T10" fmla="*/ 140 w 3634"/>
                  <a:gd name="T11" fmla="*/ 3054 h 3642"/>
                  <a:gd name="T12" fmla="*/ 122 w 3634"/>
                  <a:gd name="T13" fmla="*/ 3047 h 3642"/>
                  <a:gd name="T14" fmla="*/ 104 w 3634"/>
                  <a:gd name="T15" fmla="*/ 3043 h 3642"/>
                  <a:gd name="T16" fmla="*/ 86 w 3634"/>
                  <a:gd name="T17" fmla="*/ 3043 h 3642"/>
                  <a:gd name="T18" fmla="*/ 68 w 3634"/>
                  <a:gd name="T19" fmla="*/ 3047 h 3642"/>
                  <a:gd name="T20" fmla="*/ 51 w 3634"/>
                  <a:gd name="T21" fmla="*/ 3054 h 3642"/>
                  <a:gd name="T22" fmla="*/ 35 w 3634"/>
                  <a:gd name="T23" fmla="*/ 3065 h 3642"/>
                  <a:gd name="T24" fmla="*/ 27 w 3634"/>
                  <a:gd name="T25" fmla="*/ 3071 h 3642"/>
                  <a:gd name="T26" fmla="*/ 15 w 3634"/>
                  <a:gd name="T27" fmla="*/ 3086 h 3642"/>
                  <a:gd name="T28" fmla="*/ 7 w 3634"/>
                  <a:gd name="T29" fmla="*/ 3103 h 3642"/>
                  <a:gd name="T30" fmla="*/ 1 w 3634"/>
                  <a:gd name="T31" fmla="*/ 3121 h 3642"/>
                  <a:gd name="T32" fmla="*/ 0 w 3634"/>
                  <a:gd name="T33" fmla="*/ 3139 h 3642"/>
                  <a:gd name="T34" fmla="*/ 1 w 3634"/>
                  <a:gd name="T35" fmla="*/ 3157 h 3642"/>
                  <a:gd name="T36" fmla="*/ 7 w 3634"/>
                  <a:gd name="T37" fmla="*/ 3175 h 3642"/>
                  <a:gd name="T38" fmla="*/ 15 w 3634"/>
                  <a:gd name="T39" fmla="*/ 3192 h 3642"/>
                  <a:gd name="T40" fmla="*/ 27 w 3634"/>
                  <a:gd name="T41" fmla="*/ 3207 h 3642"/>
                  <a:gd name="T42" fmla="*/ 434 w 3634"/>
                  <a:gd name="T43" fmla="*/ 3614 h 3642"/>
                  <a:gd name="T44" fmla="*/ 449 w 3634"/>
                  <a:gd name="T45" fmla="*/ 3627 h 3642"/>
                  <a:gd name="T46" fmla="*/ 466 w 3634"/>
                  <a:gd name="T47" fmla="*/ 3635 h 3642"/>
                  <a:gd name="T48" fmla="*/ 484 w 3634"/>
                  <a:gd name="T49" fmla="*/ 3641 h 3642"/>
                  <a:gd name="T50" fmla="*/ 502 w 3634"/>
                  <a:gd name="T51" fmla="*/ 3642 h 3642"/>
                  <a:gd name="T52" fmla="*/ 511 w 3634"/>
                  <a:gd name="T53" fmla="*/ 3642 h 3642"/>
                  <a:gd name="T54" fmla="*/ 529 w 3634"/>
                  <a:gd name="T55" fmla="*/ 3638 h 3642"/>
                  <a:gd name="T56" fmla="*/ 547 w 3634"/>
                  <a:gd name="T57" fmla="*/ 3631 h 3642"/>
                  <a:gd name="T58" fmla="*/ 563 w 3634"/>
                  <a:gd name="T59" fmla="*/ 3621 h 3642"/>
                  <a:gd name="T60" fmla="*/ 570 w 3634"/>
                  <a:gd name="T61" fmla="*/ 3614 h 3642"/>
                  <a:gd name="T62" fmla="*/ 582 w 3634"/>
                  <a:gd name="T63" fmla="*/ 3599 h 3642"/>
                  <a:gd name="T64" fmla="*/ 591 w 3634"/>
                  <a:gd name="T65" fmla="*/ 3582 h 3642"/>
                  <a:gd name="T66" fmla="*/ 596 w 3634"/>
                  <a:gd name="T67" fmla="*/ 3565 h 3642"/>
                  <a:gd name="T68" fmla="*/ 597 w 3634"/>
                  <a:gd name="T69" fmla="*/ 3546 h 3642"/>
                  <a:gd name="T70" fmla="*/ 596 w 3634"/>
                  <a:gd name="T71" fmla="*/ 3528 h 3642"/>
                  <a:gd name="T72" fmla="*/ 591 w 3634"/>
                  <a:gd name="T73" fmla="*/ 3510 h 3642"/>
                  <a:gd name="T74" fmla="*/ 582 w 3634"/>
                  <a:gd name="T75" fmla="*/ 3494 h 3642"/>
                  <a:gd name="T76" fmla="*/ 570 w 3634"/>
                  <a:gd name="T77" fmla="*/ 3479 h 3642"/>
                  <a:gd name="T78" fmla="*/ 2730 w 3634"/>
                  <a:gd name="T79" fmla="*/ 1721 h 3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3634" h="3642">
                    <a:moveTo>
                      <a:pt x="2730" y="1721"/>
                    </a:moveTo>
                    <a:lnTo>
                      <a:pt x="3634" y="815"/>
                    </a:lnTo>
                    <a:lnTo>
                      <a:pt x="3431" y="612"/>
                    </a:lnTo>
                    <a:lnTo>
                      <a:pt x="3024" y="204"/>
                    </a:lnTo>
                    <a:lnTo>
                      <a:pt x="2822" y="0"/>
                    </a:lnTo>
                    <a:lnTo>
                      <a:pt x="1917" y="907"/>
                    </a:lnTo>
                    <a:lnTo>
                      <a:pt x="2120" y="1110"/>
                    </a:lnTo>
                    <a:lnTo>
                      <a:pt x="163" y="3071"/>
                    </a:lnTo>
                    <a:lnTo>
                      <a:pt x="163" y="3071"/>
                    </a:lnTo>
                    <a:lnTo>
                      <a:pt x="156" y="3065"/>
                    </a:lnTo>
                    <a:lnTo>
                      <a:pt x="148" y="3059"/>
                    </a:lnTo>
                    <a:lnTo>
                      <a:pt x="140" y="3054"/>
                    </a:lnTo>
                    <a:lnTo>
                      <a:pt x="132" y="3050"/>
                    </a:lnTo>
                    <a:lnTo>
                      <a:pt x="122" y="3047"/>
                    </a:lnTo>
                    <a:lnTo>
                      <a:pt x="113" y="3045"/>
                    </a:lnTo>
                    <a:lnTo>
                      <a:pt x="104" y="3043"/>
                    </a:lnTo>
                    <a:lnTo>
                      <a:pt x="95" y="3043"/>
                    </a:lnTo>
                    <a:lnTo>
                      <a:pt x="86" y="3043"/>
                    </a:lnTo>
                    <a:lnTo>
                      <a:pt x="77" y="3045"/>
                    </a:lnTo>
                    <a:lnTo>
                      <a:pt x="68" y="3047"/>
                    </a:lnTo>
                    <a:lnTo>
                      <a:pt x="60" y="3050"/>
                    </a:lnTo>
                    <a:lnTo>
                      <a:pt x="51" y="3054"/>
                    </a:lnTo>
                    <a:lnTo>
                      <a:pt x="43" y="3059"/>
                    </a:lnTo>
                    <a:lnTo>
                      <a:pt x="35" y="3065"/>
                    </a:lnTo>
                    <a:lnTo>
                      <a:pt x="27" y="3071"/>
                    </a:lnTo>
                    <a:lnTo>
                      <a:pt x="27" y="3071"/>
                    </a:lnTo>
                    <a:lnTo>
                      <a:pt x="21" y="3078"/>
                    </a:lnTo>
                    <a:lnTo>
                      <a:pt x="15" y="3086"/>
                    </a:lnTo>
                    <a:lnTo>
                      <a:pt x="11" y="3094"/>
                    </a:lnTo>
                    <a:lnTo>
                      <a:pt x="7" y="3103"/>
                    </a:lnTo>
                    <a:lnTo>
                      <a:pt x="4" y="3111"/>
                    </a:lnTo>
                    <a:lnTo>
                      <a:pt x="1" y="3121"/>
                    </a:lnTo>
                    <a:lnTo>
                      <a:pt x="0" y="3130"/>
                    </a:lnTo>
                    <a:lnTo>
                      <a:pt x="0" y="3139"/>
                    </a:lnTo>
                    <a:lnTo>
                      <a:pt x="0" y="3148"/>
                    </a:lnTo>
                    <a:lnTo>
                      <a:pt x="1" y="3157"/>
                    </a:lnTo>
                    <a:lnTo>
                      <a:pt x="4" y="3166"/>
                    </a:lnTo>
                    <a:lnTo>
                      <a:pt x="7" y="3175"/>
                    </a:lnTo>
                    <a:lnTo>
                      <a:pt x="11" y="3183"/>
                    </a:lnTo>
                    <a:lnTo>
                      <a:pt x="15" y="3192"/>
                    </a:lnTo>
                    <a:lnTo>
                      <a:pt x="21" y="3200"/>
                    </a:lnTo>
                    <a:lnTo>
                      <a:pt x="27" y="3207"/>
                    </a:lnTo>
                    <a:lnTo>
                      <a:pt x="434" y="3614"/>
                    </a:lnTo>
                    <a:lnTo>
                      <a:pt x="434" y="3614"/>
                    </a:lnTo>
                    <a:lnTo>
                      <a:pt x="441" y="3621"/>
                    </a:lnTo>
                    <a:lnTo>
                      <a:pt x="449" y="3627"/>
                    </a:lnTo>
                    <a:lnTo>
                      <a:pt x="457" y="3631"/>
                    </a:lnTo>
                    <a:lnTo>
                      <a:pt x="466" y="3635"/>
                    </a:lnTo>
                    <a:lnTo>
                      <a:pt x="475" y="3638"/>
                    </a:lnTo>
                    <a:lnTo>
                      <a:pt x="484" y="3641"/>
                    </a:lnTo>
                    <a:lnTo>
                      <a:pt x="493" y="3642"/>
                    </a:lnTo>
                    <a:lnTo>
                      <a:pt x="502" y="3642"/>
                    </a:lnTo>
                    <a:lnTo>
                      <a:pt x="502" y="3642"/>
                    </a:lnTo>
                    <a:lnTo>
                      <a:pt x="511" y="3642"/>
                    </a:lnTo>
                    <a:lnTo>
                      <a:pt x="520" y="3641"/>
                    </a:lnTo>
                    <a:lnTo>
                      <a:pt x="529" y="3638"/>
                    </a:lnTo>
                    <a:lnTo>
                      <a:pt x="537" y="3635"/>
                    </a:lnTo>
                    <a:lnTo>
                      <a:pt x="547" y="3631"/>
                    </a:lnTo>
                    <a:lnTo>
                      <a:pt x="555" y="3627"/>
                    </a:lnTo>
                    <a:lnTo>
                      <a:pt x="563" y="3621"/>
                    </a:lnTo>
                    <a:lnTo>
                      <a:pt x="570" y="3614"/>
                    </a:lnTo>
                    <a:lnTo>
                      <a:pt x="570" y="3614"/>
                    </a:lnTo>
                    <a:lnTo>
                      <a:pt x="576" y="3606"/>
                    </a:lnTo>
                    <a:lnTo>
                      <a:pt x="582" y="3599"/>
                    </a:lnTo>
                    <a:lnTo>
                      <a:pt x="587" y="3591"/>
                    </a:lnTo>
                    <a:lnTo>
                      <a:pt x="591" y="3582"/>
                    </a:lnTo>
                    <a:lnTo>
                      <a:pt x="594" y="3574"/>
                    </a:lnTo>
                    <a:lnTo>
                      <a:pt x="596" y="3565"/>
                    </a:lnTo>
                    <a:lnTo>
                      <a:pt x="597" y="3556"/>
                    </a:lnTo>
                    <a:lnTo>
                      <a:pt x="597" y="3546"/>
                    </a:lnTo>
                    <a:lnTo>
                      <a:pt x="597" y="3537"/>
                    </a:lnTo>
                    <a:lnTo>
                      <a:pt x="596" y="3528"/>
                    </a:lnTo>
                    <a:lnTo>
                      <a:pt x="594" y="3519"/>
                    </a:lnTo>
                    <a:lnTo>
                      <a:pt x="591" y="3510"/>
                    </a:lnTo>
                    <a:lnTo>
                      <a:pt x="587" y="3502"/>
                    </a:lnTo>
                    <a:lnTo>
                      <a:pt x="582" y="3494"/>
                    </a:lnTo>
                    <a:lnTo>
                      <a:pt x="576" y="3486"/>
                    </a:lnTo>
                    <a:lnTo>
                      <a:pt x="570" y="3479"/>
                    </a:lnTo>
                    <a:lnTo>
                      <a:pt x="2527" y="1517"/>
                    </a:lnTo>
                    <a:lnTo>
                      <a:pt x="2730" y="17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rimson Text"/>
                  <a:ea typeface="+mn-ea"/>
                  <a:cs typeface="+mn-cs"/>
                </a:endParaRPr>
              </a:p>
            </p:txBody>
          </p:sp>
          <p:sp>
            <p:nvSpPr>
              <p:cNvPr id="34" name="Freeform 67"/>
              <p:cNvSpPr>
                <a:spLocks/>
              </p:cNvSpPr>
              <p:nvPr/>
            </p:nvSpPr>
            <p:spPr bwMode="auto">
              <a:xfrm>
                <a:off x="7740650" y="398463"/>
                <a:ext cx="379413" cy="58738"/>
              </a:xfrm>
              <a:custGeom>
                <a:avLst/>
                <a:gdLst>
                  <a:gd name="T0" fmla="*/ 3065 w 3344"/>
                  <a:gd name="T1" fmla="*/ 233 h 512"/>
                  <a:gd name="T2" fmla="*/ 3065 w 3344"/>
                  <a:gd name="T3" fmla="*/ 233 h 512"/>
                  <a:gd name="T4" fmla="*/ 3061 w 3344"/>
                  <a:gd name="T5" fmla="*/ 186 h 512"/>
                  <a:gd name="T6" fmla="*/ 3046 w 3344"/>
                  <a:gd name="T7" fmla="*/ 142 h 512"/>
                  <a:gd name="T8" fmla="*/ 3025 w 3344"/>
                  <a:gd name="T9" fmla="*/ 103 h 512"/>
                  <a:gd name="T10" fmla="*/ 2997 w 3344"/>
                  <a:gd name="T11" fmla="*/ 69 h 512"/>
                  <a:gd name="T12" fmla="*/ 2962 w 3344"/>
                  <a:gd name="T13" fmla="*/ 40 h 512"/>
                  <a:gd name="T14" fmla="*/ 2923 w 3344"/>
                  <a:gd name="T15" fmla="*/ 18 h 512"/>
                  <a:gd name="T16" fmla="*/ 2879 w 3344"/>
                  <a:gd name="T17" fmla="*/ 5 h 512"/>
                  <a:gd name="T18" fmla="*/ 2833 w 3344"/>
                  <a:gd name="T19" fmla="*/ 0 h 512"/>
                  <a:gd name="T20" fmla="*/ 511 w 3344"/>
                  <a:gd name="T21" fmla="*/ 0 h 512"/>
                  <a:gd name="T22" fmla="*/ 465 w 3344"/>
                  <a:gd name="T23" fmla="*/ 5 h 512"/>
                  <a:gd name="T24" fmla="*/ 421 w 3344"/>
                  <a:gd name="T25" fmla="*/ 18 h 512"/>
                  <a:gd name="T26" fmla="*/ 382 w 3344"/>
                  <a:gd name="T27" fmla="*/ 40 h 512"/>
                  <a:gd name="T28" fmla="*/ 347 w 3344"/>
                  <a:gd name="T29" fmla="*/ 69 h 512"/>
                  <a:gd name="T30" fmla="*/ 319 w 3344"/>
                  <a:gd name="T31" fmla="*/ 103 h 512"/>
                  <a:gd name="T32" fmla="*/ 298 w 3344"/>
                  <a:gd name="T33" fmla="*/ 142 h 512"/>
                  <a:gd name="T34" fmla="*/ 283 w 3344"/>
                  <a:gd name="T35" fmla="*/ 186 h 512"/>
                  <a:gd name="T36" fmla="*/ 279 w 3344"/>
                  <a:gd name="T37" fmla="*/ 233 h 512"/>
                  <a:gd name="T38" fmla="*/ 279 w 3344"/>
                  <a:gd name="T39" fmla="*/ 233 h 512"/>
                  <a:gd name="T40" fmla="*/ 265 w 3344"/>
                  <a:gd name="T41" fmla="*/ 233 h 512"/>
                  <a:gd name="T42" fmla="*/ 237 w 3344"/>
                  <a:gd name="T43" fmla="*/ 236 h 512"/>
                  <a:gd name="T44" fmla="*/ 210 w 3344"/>
                  <a:gd name="T45" fmla="*/ 241 h 512"/>
                  <a:gd name="T46" fmla="*/ 183 w 3344"/>
                  <a:gd name="T47" fmla="*/ 249 h 512"/>
                  <a:gd name="T48" fmla="*/ 158 w 3344"/>
                  <a:gd name="T49" fmla="*/ 261 h 512"/>
                  <a:gd name="T50" fmla="*/ 135 w 3344"/>
                  <a:gd name="T51" fmla="*/ 274 h 512"/>
                  <a:gd name="T52" fmla="*/ 112 w 3344"/>
                  <a:gd name="T53" fmla="*/ 288 h 512"/>
                  <a:gd name="T54" fmla="*/ 92 w 3344"/>
                  <a:gd name="T55" fmla="*/ 305 h 512"/>
                  <a:gd name="T56" fmla="*/ 73 w 3344"/>
                  <a:gd name="T57" fmla="*/ 324 h 512"/>
                  <a:gd name="T58" fmla="*/ 56 w 3344"/>
                  <a:gd name="T59" fmla="*/ 345 h 512"/>
                  <a:gd name="T60" fmla="*/ 41 w 3344"/>
                  <a:gd name="T61" fmla="*/ 367 h 512"/>
                  <a:gd name="T62" fmla="*/ 28 w 3344"/>
                  <a:gd name="T63" fmla="*/ 391 h 512"/>
                  <a:gd name="T64" fmla="*/ 17 w 3344"/>
                  <a:gd name="T65" fmla="*/ 416 h 512"/>
                  <a:gd name="T66" fmla="*/ 9 w 3344"/>
                  <a:gd name="T67" fmla="*/ 442 h 512"/>
                  <a:gd name="T68" fmla="*/ 4 w 3344"/>
                  <a:gd name="T69" fmla="*/ 469 h 512"/>
                  <a:gd name="T70" fmla="*/ 1 w 3344"/>
                  <a:gd name="T71" fmla="*/ 498 h 512"/>
                  <a:gd name="T72" fmla="*/ 0 w 3344"/>
                  <a:gd name="T73" fmla="*/ 512 h 512"/>
                  <a:gd name="T74" fmla="*/ 3344 w 3344"/>
                  <a:gd name="T75" fmla="*/ 512 h 512"/>
                  <a:gd name="T76" fmla="*/ 3343 w 3344"/>
                  <a:gd name="T77" fmla="*/ 498 h 512"/>
                  <a:gd name="T78" fmla="*/ 3341 w 3344"/>
                  <a:gd name="T79" fmla="*/ 469 h 512"/>
                  <a:gd name="T80" fmla="*/ 3335 w 3344"/>
                  <a:gd name="T81" fmla="*/ 442 h 512"/>
                  <a:gd name="T82" fmla="*/ 3327 w 3344"/>
                  <a:gd name="T83" fmla="*/ 416 h 512"/>
                  <a:gd name="T84" fmla="*/ 3317 w 3344"/>
                  <a:gd name="T85" fmla="*/ 391 h 512"/>
                  <a:gd name="T86" fmla="*/ 3304 w 3344"/>
                  <a:gd name="T87" fmla="*/ 367 h 512"/>
                  <a:gd name="T88" fmla="*/ 3288 w 3344"/>
                  <a:gd name="T89" fmla="*/ 345 h 512"/>
                  <a:gd name="T90" fmla="*/ 3271 w 3344"/>
                  <a:gd name="T91" fmla="*/ 324 h 512"/>
                  <a:gd name="T92" fmla="*/ 3253 w 3344"/>
                  <a:gd name="T93" fmla="*/ 305 h 512"/>
                  <a:gd name="T94" fmla="*/ 3232 w 3344"/>
                  <a:gd name="T95" fmla="*/ 288 h 512"/>
                  <a:gd name="T96" fmla="*/ 3209 w 3344"/>
                  <a:gd name="T97" fmla="*/ 274 h 512"/>
                  <a:gd name="T98" fmla="*/ 3186 w 3344"/>
                  <a:gd name="T99" fmla="*/ 261 h 512"/>
                  <a:gd name="T100" fmla="*/ 3161 w 3344"/>
                  <a:gd name="T101" fmla="*/ 249 h 512"/>
                  <a:gd name="T102" fmla="*/ 3134 w 3344"/>
                  <a:gd name="T103" fmla="*/ 241 h 512"/>
                  <a:gd name="T104" fmla="*/ 3107 w 3344"/>
                  <a:gd name="T105" fmla="*/ 236 h 512"/>
                  <a:gd name="T106" fmla="*/ 3080 w 3344"/>
                  <a:gd name="T107" fmla="*/ 233 h 512"/>
                  <a:gd name="T108" fmla="*/ 3065 w 3344"/>
                  <a:gd name="T109" fmla="*/ 233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3344" h="512">
                    <a:moveTo>
                      <a:pt x="3065" y="233"/>
                    </a:moveTo>
                    <a:lnTo>
                      <a:pt x="3065" y="233"/>
                    </a:lnTo>
                    <a:lnTo>
                      <a:pt x="3065" y="233"/>
                    </a:lnTo>
                    <a:lnTo>
                      <a:pt x="3065" y="233"/>
                    </a:lnTo>
                    <a:lnTo>
                      <a:pt x="3064" y="209"/>
                    </a:lnTo>
                    <a:lnTo>
                      <a:pt x="3061" y="186"/>
                    </a:lnTo>
                    <a:lnTo>
                      <a:pt x="3055" y="164"/>
                    </a:lnTo>
                    <a:lnTo>
                      <a:pt x="3046" y="142"/>
                    </a:lnTo>
                    <a:lnTo>
                      <a:pt x="3037" y="122"/>
                    </a:lnTo>
                    <a:lnTo>
                      <a:pt x="3025" y="103"/>
                    </a:lnTo>
                    <a:lnTo>
                      <a:pt x="3012" y="85"/>
                    </a:lnTo>
                    <a:lnTo>
                      <a:pt x="2997" y="69"/>
                    </a:lnTo>
                    <a:lnTo>
                      <a:pt x="2981" y="54"/>
                    </a:lnTo>
                    <a:lnTo>
                      <a:pt x="2962" y="40"/>
                    </a:lnTo>
                    <a:lnTo>
                      <a:pt x="2943" y="28"/>
                    </a:lnTo>
                    <a:lnTo>
                      <a:pt x="2923" y="18"/>
                    </a:lnTo>
                    <a:lnTo>
                      <a:pt x="2902" y="11"/>
                    </a:lnTo>
                    <a:lnTo>
                      <a:pt x="2879" y="5"/>
                    </a:lnTo>
                    <a:lnTo>
                      <a:pt x="2857" y="2"/>
                    </a:lnTo>
                    <a:lnTo>
                      <a:pt x="2833" y="0"/>
                    </a:lnTo>
                    <a:lnTo>
                      <a:pt x="511" y="0"/>
                    </a:lnTo>
                    <a:lnTo>
                      <a:pt x="511" y="0"/>
                    </a:lnTo>
                    <a:lnTo>
                      <a:pt x="488" y="2"/>
                    </a:lnTo>
                    <a:lnTo>
                      <a:pt x="465" y="5"/>
                    </a:lnTo>
                    <a:lnTo>
                      <a:pt x="442" y="11"/>
                    </a:lnTo>
                    <a:lnTo>
                      <a:pt x="421" y="18"/>
                    </a:lnTo>
                    <a:lnTo>
                      <a:pt x="401" y="28"/>
                    </a:lnTo>
                    <a:lnTo>
                      <a:pt x="382" y="40"/>
                    </a:lnTo>
                    <a:lnTo>
                      <a:pt x="363" y="54"/>
                    </a:lnTo>
                    <a:lnTo>
                      <a:pt x="347" y="69"/>
                    </a:lnTo>
                    <a:lnTo>
                      <a:pt x="332" y="85"/>
                    </a:lnTo>
                    <a:lnTo>
                      <a:pt x="319" y="103"/>
                    </a:lnTo>
                    <a:lnTo>
                      <a:pt x="307" y="122"/>
                    </a:lnTo>
                    <a:lnTo>
                      <a:pt x="298" y="142"/>
                    </a:lnTo>
                    <a:lnTo>
                      <a:pt x="290" y="164"/>
                    </a:lnTo>
                    <a:lnTo>
                      <a:pt x="283" y="186"/>
                    </a:lnTo>
                    <a:lnTo>
                      <a:pt x="280" y="209"/>
                    </a:lnTo>
                    <a:lnTo>
                      <a:pt x="279" y="233"/>
                    </a:lnTo>
                    <a:lnTo>
                      <a:pt x="279" y="233"/>
                    </a:lnTo>
                    <a:lnTo>
                      <a:pt x="279" y="233"/>
                    </a:lnTo>
                    <a:lnTo>
                      <a:pt x="279" y="233"/>
                    </a:lnTo>
                    <a:lnTo>
                      <a:pt x="265" y="233"/>
                    </a:lnTo>
                    <a:lnTo>
                      <a:pt x="251" y="234"/>
                    </a:lnTo>
                    <a:lnTo>
                      <a:pt x="237" y="236"/>
                    </a:lnTo>
                    <a:lnTo>
                      <a:pt x="223" y="238"/>
                    </a:lnTo>
                    <a:lnTo>
                      <a:pt x="210" y="241"/>
                    </a:lnTo>
                    <a:lnTo>
                      <a:pt x="196" y="245"/>
                    </a:lnTo>
                    <a:lnTo>
                      <a:pt x="183" y="249"/>
                    </a:lnTo>
                    <a:lnTo>
                      <a:pt x="171" y="254"/>
                    </a:lnTo>
                    <a:lnTo>
                      <a:pt x="158" y="261"/>
                    </a:lnTo>
                    <a:lnTo>
                      <a:pt x="147" y="267"/>
                    </a:lnTo>
                    <a:lnTo>
                      <a:pt x="135" y="274"/>
                    </a:lnTo>
                    <a:lnTo>
                      <a:pt x="124" y="281"/>
                    </a:lnTo>
                    <a:lnTo>
                      <a:pt x="112" y="288"/>
                    </a:lnTo>
                    <a:lnTo>
                      <a:pt x="102" y="297"/>
                    </a:lnTo>
                    <a:lnTo>
                      <a:pt x="92" y="305"/>
                    </a:lnTo>
                    <a:lnTo>
                      <a:pt x="82" y="314"/>
                    </a:lnTo>
                    <a:lnTo>
                      <a:pt x="73" y="324"/>
                    </a:lnTo>
                    <a:lnTo>
                      <a:pt x="64" y="335"/>
                    </a:lnTo>
                    <a:lnTo>
                      <a:pt x="56" y="345"/>
                    </a:lnTo>
                    <a:lnTo>
                      <a:pt x="49" y="356"/>
                    </a:lnTo>
                    <a:lnTo>
                      <a:pt x="41" y="367"/>
                    </a:lnTo>
                    <a:lnTo>
                      <a:pt x="34" y="379"/>
                    </a:lnTo>
                    <a:lnTo>
                      <a:pt x="28" y="391"/>
                    </a:lnTo>
                    <a:lnTo>
                      <a:pt x="22" y="403"/>
                    </a:lnTo>
                    <a:lnTo>
                      <a:pt x="17" y="416"/>
                    </a:lnTo>
                    <a:lnTo>
                      <a:pt x="13" y="429"/>
                    </a:lnTo>
                    <a:lnTo>
                      <a:pt x="9" y="442"/>
                    </a:lnTo>
                    <a:lnTo>
                      <a:pt x="6" y="456"/>
                    </a:lnTo>
                    <a:lnTo>
                      <a:pt x="4" y="469"/>
                    </a:lnTo>
                    <a:lnTo>
                      <a:pt x="2" y="484"/>
                    </a:lnTo>
                    <a:lnTo>
                      <a:pt x="1" y="498"/>
                    </a:lnTo>
                    <a:lnTo>
                      <a:pt x="0" y="512"/>
                    </a:lnTo>
                    <a:lnTo>
                      <a:pt x="0" y="512"/>
                    </a:lnTo>
                    <a:lnTo>
                      <a:pt x="3344" y="512"/>
                    </a:lnTo>
                    <a:lnTo>
                      <a:pt x="3344" y="512"/>
                    </a:lnTo>
                    <a:lnTo>
                      <a:pt x="3344" y="512"/>
                    </a:lnTo>
                    <a:lnTo>
                      <a:pt x="3343" y="498"/>
                    </a:lnTo>
                    <a:lnTo>
                      <a:pt x="3342" y="484"/>
                    </a:lnTo>
                    <a:lnTo>
                      <a:pt x="3341" y="469"/>
                    </a:lnTo>
                    <a:lnTo>
                      <a:pt x="3338" y="456"/>
                    </a:lnTo>
                    <a:lnTo>
                      <a:pt x="3335" y="442"/>
                    </a:lnTo>
                    <a:lnTo>
                      <a:pt x="3331" y="429"/>
                    </a:lnTo>
                    <a:lnTo>
                      <a:pt x="3327" y="416"/>
                    </a:lnTo>
                    <a:lnTo>
                      <a:pt x="3322" y="403"/>
                    </a:lnTo>
                    <a:lnTo>
                      <a:pt x="3317" y="391"/>
                    </a:lnTo>
                    <a:lnTo>
                      <a:pt x="3311" y="379"/>
                    </a:lnTo>
                    <a:lnTo>
                      <a:pt x="3304" y="367"/>
                    </a:lnTo>
                    <a:lnTo>
                      <a:pt x="3296" y="356"/>
                    </a:lnTo>
                    <a:lnTo>
                      <a:pt x="3288" y="345"/>
                    </a:lnTo>
                    <a:lnTo>
                      <a:pt x="3280" y="335"/>
                    </a:lnTo>
                    <a:lnTo>
                      <a:pt x="3271" y="324"/>
                    </a:lnTo>
                    <a:lnTo>
                      <a:pt x="3262" y="314"/>
                    </a:lnTo>
                    <a:lnTo>
                      <a:pt x="3253" y="305"/>
                    </a:lnTo>
                    <a:lnTo>
                      <a:pt x="3243" y="297"/>
                    </a:lnTo>
                    <a:lnTo>
                      <a:pt x="3232" y="288"/>
                    </a:lnTo>
                    <a:lnTo>
                      <a:pt x="3221" y="281"/>
                    </a:lnTo>
                    <a:lnTo>
                      <a:pt x="3209" y="274"/>
                    </a:lnTo>
                    <a:lnTo>
                      <a:pt x="3198" y="267"/>
                    </a:lnTo>
                    <a:lnTo>
                      <a:pt x="3186" y="261"/>
                    </a:lnTo>
                    <a:lnTo>
                      <a:pt x="3174" y="254"/>
                    </a:lnTo>
                    <a:lnTo>
                      <a:pt x="3161" y="249"/>
                    </a:lnTo>
                    <a:lnTo>
                      <a:pt x="3148" y="245"/>
                    </a:lnTo>
                    <a:lnTo>
                      <a:pt x="3134" y="241"/>
                    </a:lnTo>
                    <a:lnTo>
                      <a:pt x="3121" y="238"/>
                    </a:lnTo>
                    <a:lnTo>
                      <a:pt x="3107" y="236"/>
                    </a:lnTo>
                    <a:lnTo>
                      <a:pt x="3094" y="234"/>
                    </a:lnTo>
                    <a:lnTo>
                      <a:pt x="3080" y="233"/>
                    </a:lnTo>
                    <a:lnTo>
                      <a:pt x="3065" y="233"/>
                    </a:lnTo>
                    <a:lnTo>
                      <a:pt x="3065" y="2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rimson Tex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439083" y="3575115"/>
            <a:ext cx="1202732" cy="1395168"/>
            <a:chOff x="2439083" y="603315"/>
            <a:chExt cx="1202732" cy="1395168"/>
          </a:xfrm>
        </p:grpSpPr>
        <p:sp>
          <p:nvSpPr>
            <p:cNvPr id="11" name="Isosceles Triangle 10"/>
            <p:cNvSpPr/>
            <p:nvPr/>
          </p:nvSpPr>
          <p:spPr>
            <a:xfrm rot="5400000">
              <a:off x="2342865" y="699533"/>
              <a:ext cx="1395168" cy="1202732"/>
            </a:xfrm>
            <a:prstGeom prst="triangle">
              <a:avLst/>
            </a:prstGeom>
            <a:gradFill flip="none" rotWithShape="1">
              <a:gsLst>
                <a:gs pos="100000">
                  <a:schemeClr val="accent2">
                    <a:lumMod val="50000"/>
                    <a:lumOff val="50000"/>
                  </a:schemeClr>
                </a:gs>
                <a:gs pos="20000">
                  <a:schemeClr val="accent2">
                    <a:lumMod val="25000"/>
                    <a:lumOff val="75000"/>
                  </a:schemeClr>
                </a:gs>
              </a:gsLst>
              <a:lin ang="5400000" scaled="0"/>
              <a:tileRect/>
            </a:gradFill>
            <a:ln>
              <a:noFill/>
            </a:ln>
            <a:effectLst>
              <a:outerShdw blurRad="101600" dist="101600" algn="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imson Text"/>
                <a:ea typeface="+mn-ea"/>
                <a:cs typeface="+mn-cs"/>
              </a:endParaRPr>
            </a:p>
          </p:txBody>
        </p:sp>
        <p:grpSp>
          <p:nvGrpSpPr>
            <p:cNvPr id="35" name="Group 34"/>
            <p:cNvGrpSpPr>
              <a:grpSpLocks noChangeAspect="1"/>
            </p:cNvGrpSpPr>
            <p:nvPr/>
          </p:nvGrpSpPr>
          <p:grpSpPr>
            <a:xfrm>
              <a:off x="2610212" y="1104387"/>
              <a:ext cx="597688" cy="401714"/>
              <a:chOff x="6999855" y="1839322"/>
              <a:chExt cx="1360488" cy="914401"/>
            </a:xfrm>
            <a:solidFill>
              <a:schemeClr val="bg1"/>
            </a:solidFill>
          </p:grpSpPr>
          <p:sp>
            <p:nvSpPr>
              <p:cNvPr id="36" name="Freeform 28"/>
              <p:cNvSpPr>
                <a:spLocks/>
              </p:cNvSpPr>
              <p:nvPr/>
            </p:nvSpPr>
            <p:spPr bwMode="auto">
              <a:xfrm>
                <a:off x="7876155" y="2498135"/>
                <a:ext cx="484188" cy="128588"/>
              </a:xfrm>
              <a:custGeom>
                <a:avLst/>
                <a:gdLst>
                  <a:gd name="T0" fmla="*/ 0 w 1525"/>
                  <a:gd name="T1" fmla="*/ 366 h 406"/>
                  <a:gd name="T2" fmla="*/ 27 w 1525"/>
                  <a:gd name="T3" fmla="*/ 385 h 406"/>
                  <a:gd name="T4" fmla="*/ 49 w 1525"/>
                  <a:gd name="T5" fmla="*/ 406 h 406"/>
                  <a:gd name="T6" fmla="*/ 124 w 1525"/>
                  <a:gd name="T7" fmla="*/ 406 h 406"/>
                  <a:gd name="T8" fmla="*/ 196 w 1525"/>
                  <a:gd name="T9" fmla="*/ 406 h 406"/>
                  <a:gd name="T10" fmla="*/ 337 w 1525"/>
                  <a:gd name="T11" fmla="*/ 402 h 406"/>
                  <a:gd name="T12" fmla="*/ 474 w 1525"/>
                  <a:gd name="T13" fmla="*/ 396 h 406"/>
                  <a:gd name="T14" fmla="*/ 605 w 1525"/>
                  <a:gd name="T15" fmla="*/ 388 h 406"/>
                  <a:gd name="T16" fmla="*/ 732 w 1525"/>
                  <a:gd name="T17" fmla="*/ 377 h 406"/>
                  <a:gd name="T18" fmla="*/ 850 w 1525"/>
                  <a:gd name="T19" fmla="*/ 362 h 406"/>
                  <a:gd name="T20" fmla="*/ 962 w 1525"/>
                  <a:gd name="T21" fmla="*/ 347 h 406"/>
                  <a:gd name="T22" fmla="*/ 1066 w 1525"/>
                  <a:gd name="T23" fmla="*/ 327 h 406"/>
                  <a:gd name="T24" fmla="*/ 1161 w 1525"/>
                  <a:gd name="T25" fmla="*/ 306 h 406"/>
                  <a:gd name="T26" fmla="*/ 1247 w 1525"/>
                  <a:gd name="T27" fmla="*/ 284 h 406"/>
                  <a:gd name="T28" fmla="*/ 1323 w 1525"/>
                  <a:gd name="T29" fmla="*/ 260 h 406"/>
                  <a:gd name="T30" fmla="*/ 1387 w 1525"/>
                  <a:gd name="T31" fmla="*/ 235 h 406"/>
                  <a:gd name="T32" fmla="*/ 1440 w 1525"/>
                  <a:gd name="T33" fmla="*/ 207 h 406"/>
                  <a:gd name="T34" fmla="*/ 1481 w 1525"/>
                  <a:gd name="T35" fmla="*/ 179 h 406"/>
                  <a:gd name="T36" fmla="*/ 1509 w 1525"/>
                  <a:gd name="T37" fmla="*/ 148 h 406"/>
                  <a:gd name="T38" fmla="*/ 1518 w 1525"/>
                  <a:gd name="T39" fmla="*/ 134 h 406"/>
                  <a:gd name="T40" fmla="*/ 1524 w 1525"/>
                  <a:gd name="T41" fmla="*/ 118 h 406"/>
                  <a:gd name="T42" fmla="*/ 1525 w 1525"/>
                  <a:gd name="T43" fmla="*/ 102 h 406"/>
                  <a:gd name="T44" fmla="*/ 1524 w 1525"/>
                  <a:gd name="T45" fmla="*/ 89 h 406"/>
                  <a:gd name="T46" fmla="*/ 1513 w 1525"/>
                  <a:gd name="T47" fmla="*/ 62 h 406"/>
                  <a:gd name="T48" fmla="*/ 1492 w 1525"/>
                  <a:gd name="T49" fmla="*/ 36 h 406"/>
                  <a:gd name="T50" fmla="*/ 1462 w 1525"/>
                  <a:gd name="T51" fmla="*/ 12 h 406"/>
                  <a:gd name="T52" fmla="*/ 1443 w 1525"/>
                  <a:gd name="T53" fmla="*/ 0 h 406"/>
                  <a:gd name="T54" fmla="*/ 1440 w 1525"/>
                  <a:gd name="T55" fmla="*/ 1 h 406"/>
                  <a:gd name="T56" fmla="*/ 1378 w 1525"/>
                  <a:gd name="T57" fmla="*/ 29 h 406"/>
                  <a:gd name="T58" fmla="*/ 1305 w 1525"/>
                  <a:gd name="T59" fmla="*/ 56 h 406"/>
                  <a:gd name="T60" fmla="*/ 1220 w 1525"/>
                  <a:gd name="T61" fmla="*/ 80 h 406"/>
                  <a:gd name="T62" fmla="*/ 1127 w 1525"/>
                  <a:gd name="T63" fmla="*/ 103 h 406"/>
                  <a:gd name="T64" fmla="*/ 1076 w 1525"/>
                  <a:gd name="T65" fmla="*/ 113 h 406"/>
                  <a:gd name="T66" fmla="*/ 967 w 1525"/>
                  <a:gd name="T67" fmla="*/ 132 h 406"/>
                  <a:gd name="T68" fmla="*/ 851 w 1525"/>
                  <a:gd name="T69" fmla="*/ 149 h 406"/>
                  <a:gd name="T70" fmla="*/ 730 w 1525"/>
                  <a:gd name="T71" fmla="*/ 164 h 406"/>
                  <a:gd name="T72" fmla="*/ 602 w 1525"/>
                  <a:gd name="T73" fmla="*/ 175 h 406"/>
                  <a:gd name="T74" fmla="*/ 470 w 1525"/>
                  <a:gd name="T75" fmla="*/ 183 h 406"/>
                  <a:gd name="T76" fmla="*/ 334 w 1525"/>
                  <a:gd name="T77" fmla="*/ 190 h 406"/>
                  <a:gd name="T78" fmla="*/ 195 w 1525"/>
                  <a:gd name="T79" fmla="*/ 193 h 406"/>
                  <a:gd name="T80" fmla="*/ 124 w 1525"/>
                  <a:gd name="T81" fmla="*/ 193 h 406"/>
                  <a:gd name="T82" fmla="*/ 83 w 1525"/>
                  <a:gd name="T83" fmla="*/ 193 h 406"/>
                  <a:gd name="T84" fmla="*/ 88 w 1525"/>
                  <a:gd name="T85" fmla="*/ 213 h 406"/>
                  <a:gd name="T86" fmla="*/ 90 w 1525"/>
                  <a:gd name="T87" fmla="*/ 232 h 406"/>
                  <a:gd name="T88" fmla="*/ 88 w 1525"/>
                  <a:gd name="T89" fmla="*/ 250 h 406"/>
                  <a:gd name="T90" fmla="*/ 77 w 1525"/>
                  <a:gd name="T91" fmla="*/ 286 h 406"/>
                  <a:gd name="T92" fmla="*/ 55 w 1525"/>
                  <a:gd name="T93" fmla="*/ 320 h 406"/>
                  <a:gd name="T94" fmla="*/ 22 w 1525"/>
                  <a:gd name="T95" fmla="*/ 351 h 406"/>
                  <a:gd name="T96" fmla="*/ 0 w 1525"/>
                  <a:gd name="T97" fmla="*/ 36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25" h="406">
                    <a:moveTo>
                      <a:pt x="0" y="366"/>
                    </a:moveTo>
                    <a:lnTo>
                      <a:pt x="0" y="366"/>
                    </a:lnTo>
                    <a:lnTo>
                      <a:pt x="15" y="376"/>
                    </a:lnTo>
                    <a:lnTo>
                      <a:pt x="27" y="385"/>
                    </a:lnTo>
                    <a:lnTo>
                      <a:pt x="38" y="395"/>
                    </a:lnTo>
                    <a:lnTo>
                      <a:pt x="49" y="406"/>
                    </a:lnTo>
                    <a:lnTo>
                      <a:pt x="49" y="406"/>
                    </a:lnTo>
                    <a:lnTo>
                      <a:pt x="124" y="406"/>
                    </a:lnTo>
                    <a:lnTo>
                      <a:pt x="124" y="406"/>
                    </a:lnTo>
                    <a:lnTo>
                      <a:pt x="196" y="406"/>
                    </a:lnTo>
                    <a:lnTo>
                      <a:pt x="268" y="405"/>
                    </a:lnTo>
                    <a:lnTo>
                      <a:pt x="337" y="402"/>
                    </a:lnTo>
                    <a:lnTo>
                      <a:pt x="407" y="400"/>
                    </a:lnTo>
                    <a:lnTo>
                      <a:pt x="474" y="396"/>
                    </a:lnTo>
                    <a:lnTo>
                      <a:pt x="541" y="393"/>
                    </a:lnTo>
                    <a:lnTo>
                      <a:pt x="605" y="388"/>
                    </a:lnTo>
                    <a:lnTo>
                      <a:pt x="670" y="383"/>
                    </a:lnTo>
                    <a:lnTo>
                      <a:pt x="732" y="377"/>
                    </a:lnTo>
                    <a:lnTo>
                      <a:pt x="792" y="370"/>
                    </a:lnTo>
                    <a:lnTo>
                      <a:pt x="850" y="362"/>
                    </a:lnTo>
                    <a:lnTo>
                      <a:pt x="907" y="355"/>
                    </a:lnTo>
                    <a:lnTo>
                      <a:pt x="962" y="347"/>
                    </a:lnTo>
                    <a:lnTo>
                      <a:pt x="1016" y="337"/>
                    </a:lnTo>
                    <a:lnTo>
                      <a:pt x="1066" y="327"/>
                    </a:lnTo>
                    <a:lnTo>
                      <a:pt x="1115" y="317"/>
                    </a:lnTo>
                    <a:lnTo>
                      <a:pt x="1161" y="306"/>
                    </a:lnTo>
                    <a:lnTo>
                      <a:pt x="1205" y="295"/>
                    </a:lnTo>
                    <a:lnTo>
                      <a:pt x="1247" y="284"/>
                    </a:lnTo>
                    <a:lnTo>
                      <a:pt x="1286" y="272"/>
                    </a:lnTo>
                    <a:lnTo>
                      <a:pt x="1323" y="260"/>
                    </a:lnTo>
                    <a:lnTo>
                      <a:pt x="1356" y="247"/>
                    </a:lnTo>
                    <a:lnTo>
                      <a:pt x="1387" y="235"/>
                    </a:lnTo>
                    <a:lnTo>
                      <a:pt x="1415" y="221"/>
                    </a:lnTo>
                    <a:lnTo>
                      <a:pt x="1440" y="207"/>
                    </a:lnTo>
                    <a:lnTo>
                      <a:pt x="1462" y="193"/>
                    </a:lnTo>
                    <a:lnTo>
                      <a:pt x="1481" y="179"/>
                    </a:lnTo>
                    <a:lnTo>
                      <a:pt x="1497" y="164"/>
                    </a:lnTo>
                    <a:lnTo>
                      <a:pt x="1509" y="148"/>
                    </a:lnTo>
                    <a:lnTo>
                      <a:pt x="1514" y="141"/>
                    </a:lnTo>
                    <a:lnTo>
                      <a:pt x="1518" y="134"/>
                    </a:lnTo>
                    <a:lnTo>
                      <a:pt x="1521" y="125"/>
                    </a:lnTo>
                    <a:lnTo>
                      <a:pt x="1524" y="118"/>
                    </a:lnTo>
                    <a:lnTo>
                      <a:pt x="1525" y="110"/>
                    </a:lnTo>
                    <a:lnTo>
                      <a:pt x="1525" y="102"/>
                    </a:lnTo>
                    <a:lnTo>
                      <a:pt x="1525" y="102"/>
                    </a:lnTo>
                    <a:lnTo>
                      <a:pt x="1524" y="89"/>
                    </a:lnTo>
                    <a:lnTo>
                      <a:pt x="1520" y="75"/>
                    </a:lnTo>
                    <a:lnTo>
                      <a:pt x="1513" y="62"/>
                    </a:lnTo>
                    <a:lnTo>
                      <a:pt x="1504" y="50"/>
                    </a:lnTo>
                    <a:lnTo>
                      <a:pt x="1492" y="36"/>
                    </a:lnTo>
                    <a:lnTo>
                      <a:pt x="1479" y="24"/>
                    </a:lnTo>
                    <a:lnTo>
                      <a:pt x="1462" y="12"/>
                    </a:lnTo>
                    <a:lnTo>
                      <a:pt x="1443" y="0"/>
                    </a:lnTo>
                    <a:lnTo>
                      <a:pt x="1443" y="0"/>
                    </a:lnTo>
                    <a:lnTo>
                      <a:pt x="1440" y="1"/>
                    </a:lnTo>
                    <a:lnTo>
                      <a:pt x="1440" y="1"/>
                    </a:lnTo>
                    <a:lnTo>
                      <a:pt x="1411" y="16"/>
                    </a:lnTo>
                    <a:lnTo>
                      <a:pt x="1378" y="29"/>
                    </a:lnTo>
                    <a:lnTo>
                      <a:pt x="1344" y="42"/>
                    </a:lnTo>
                    <a:lnTo>
                      <a:pt x="1305" y="56"/>
                    </a:lnTo>
                    <a:lnTo>
                      <a:pt x="1264" y="68"/>
                    </a:lnTo>
                    <a:lnTo>
                      <a:pt x="1220" y="80"/>
                    </a:lnTo>
                    <a:lnTo>
                      <a:pt x="1175" y="92"/>
                    </a:lnTo>
                    <a:lnTo>
                      <a:pt x="1127" y="103"/>
                    </a:lnTo>
                    <a:lnTo>
                      <a:pt x="1127" y="103"/>
                    </a:lnTo>
                    <a:lnTo>
                      <a:pt x="1076" y="113"/>
                    </a:lnTo>
                    <a:lnTo>
                      <a:pt x="1022" y="124"/>
                    </a:lnTo>
                    <a:lnTo>
                      <a:pt x="967" y="132"/>
                    </a:lnTo>
                    <a:lnTo>
                      <a:pt x="910" y="142"/>
                    </a:lnTo>
                    <a:lnTo>
                      <a:pt x="851" y="149"/>
                    </a:lnTo>
                    <a:lnTo>
                      <a:pt x="791" y="157"/>
                    </a:lnTo>
                    <a:lnTo>
                      <a:pt x="730" y="164"/>
                    </a:lnTo>
                    <a:lnTo>
                      <a:pt x="666" y="170"/>
                    </a:lnTo>
                    <a:lnTo>
                      <a:pt x="602" y="175"/>
                    </a:lnTo>
                    <a:lnTo>
                      <a:pt x="537" y="180"/>
                    </a:lnTo>
                    <a:lnTo>
                      <a:pt x="470" y="183"/>
                    </a:lnTo>
                    <a:lnTo>
                      <a:pt x="402" y="187"/>
                    </a:lnTo>
                    <a:lnTo>
                      <a:pt x="334" y="190"/>
                    </a:lnTo>
                    <a:lnTo>
                      <a:pt x="264" y="192"/>
                    </a:lnTo>
                    <a:lnTo>
                      <a:pt x="195" y="193"/>
                    </a:lnTo>
                    <a:lnTo>
                      <a:pt x="124" y="193"/>
                    </a:lnTo>
                    <a:lnTo>
                      <a:pt x="124" y="193"/>
                    </a:lnTo>
                    <a:lnTo>
                      <a:pt x="83" y="193"/>
                    </a:lnTo>
                    <a:lnTo>
                      <a:pt x="83" y="193"/>
                    </a:lnTo>
                    <a:lnTo>
                      <a:pt x="85" y="203"/>
                    </a:lnTo>
                    <a:lnTo>
                      <a:pt x="88" y="213"/>
                    </a:lnTo>
                    <a:lnTo>
                      <a:pt x="89" y="222"/>
                    </a:lnTo>
                    <a:lnTo>
                      <a:pt x="90" y="232"/>
                    </a:lnTo>
                    <a:lnTo>
                      <a:pt x="90" y="232"/>
                    </a:lnTo>
                    <a:lnTo>
                      <a:pt x="88" y="250"/>
                    </a:lnTo>
                    <a:lnTo>
                      <a:pt x="84" y="269"/>
                    </a:lnTo>
                    <a:lnTo>
                      <a:pt x="77" y="286"/>
                    </a:lnTo>
                    <a:lnTo>
                      <a:pt x="67" y="303"/>
                    </a:lnTo>
                    <a:lnTo>
                      <a:pt x="55" y="320"/>
                    </a:lnTo>
                    <a:lnTo>
                      <a:pt x="39" y="336"/>
                    </a:lnTo>
                    <a:lnTo>
                      <a:pt x="22" y="351"/>
                    </a:lnTo>
                    <a:lnTo>
                      <a:pt x="0" y="366"/>
                    </a:lnTo>
                    <a:lnTo>
                      <a:pt x="0" y="3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rimson Text"/>
                  <a:ea typeface="+mn-ea"/>
                  <a:cs typeface="+mn-cs"/>
                </a:endParaRPr>
              </a:p>
            </p:txBody>
          </p:sp>
          <p:sp>
            <p:nvSpPr>
              <p:cNvPr id="37" name="Freeform 29"/>
              <p:cNvSpPr>
                <a:spLocks/>
              </p:cNvSpPr>
              <p:nvPr/>
            </p:nvSpPr>
            <p:spPr bwMode="auto">
              <a:xfrm>
                <a:off x="7876155" y="2413997"/>
                <a:ext cx="484188" cy="128588"/>
              </a:xfrm>
              <a:custGeom>
                <a:avLst/>
                <a:gdLst>
                  <a:gd name="T0" fmla="*/ 0 w 1525"/>
                  <a:gd name="T1" fmla="*/ 366 h 406"/>
                  <a:gd name="T2" fmla="*/ 27 w 1525"/>
                  <a:gd name="T3" fmla="*/ 386 h 406"/>
                  <a:gd name="T4" fmla="*/ 49 w 1525"/>
                  <a:gd name="T5" fmla="*/ 406 h 406"/>
                  <a:gd name="T6" fmla="*/ 124 w 1525"/>
                  <a:gd name="T7" fmla="*/ 406 h 406"/>
                  <a:gd name="T8" fmla="*/ 196 w 1525"/>
                  <a:gd name="T9" fmla="*/ 406 h 406"/>
                  <a:gd name="T10" fmla="*/ 337 w 1525"/>
                  <a:gd name="T11" fmla="*/ 403 h 406"/>
                  <a:gd name="T12" fmla="*/ 474 w 1525"/>
                  <a:gd name="T13" fmla="*/ 397 h 406"/>
                  <a:gd name="T14" fmla="*/ 605 w 1525"/>
                  <a:gd name="T15" fmla="*/ 388 h 406"/>
                  <a:gd name="T16" fmla="*/ 732 w 1525"/>
                  <a:gd name="T17" fmla="*/ 377 h 406"/>
                  <a:gd name="T18" fmla="*/ 850 w 1525"/>
                  <a:gd name="T19" fmla="*/ 363 h 406"/>
                  <a:gd name="T20" fmla="*/ 962 w 1525"/>
                  <a:gd name="T21" fmla="*/ 347 h 406"/>
                  <a:gd name="T22" fmla="*/ 1066 w 1525"/>
                  <a:gd name="T23" fmla="*/ 327 h 406"/>
                  <a:gd name="T24" fmla="*/ 1161 w 1525"/>
                  <a:gd name="T25" fmla="*/ 307 h 406"/>
                  <a:gd name="T26" fmla="*/ 1247 w 1525"/>
                  <a:gd name="T27" fmla="*/ 285 h 406"/>
                  <a:gd name="T28" fmla="*/ 1323 w 1525"/>
                  <a:gd name="T29" fmla="*/ 260 h 406"/>
                  <a:gd name="T30" fmla="*/ 1387 w 1525"/>
                  <a:gd name="T31" fmla="*/ 235 h 406"/>
                  <a:gd name="T32" fmla="*/ 1440 w 1525"/>
                  <a:gd name="T33" fmla="*/ 207 h 406"/>
                  <a:gd name="T34" fmla="*/ 1481 w 1525"/>
                  <a:gd name="T35" fmla="*/ 179 h 406"/>
                  <a:gd name="T36" fmla="*/ 1509 w 1525"/>
                  <a:gd name="T37" fmla="*/ 149 h 406"/>
                  <a:gd name="T38" fmla="*/ 1518 w 1525"/>
                  <a:gd name="T39" fmla="*/ 134 h 406"/>
                  <a:gd name="T40" fmla="*/ 1524 w 1525"/>
                  <a:gd name="T41" fmla="*/ 118 h 406"/>
                  <a:gd name="T42" fmla="*/ 1525 w 1525"/>
                  <a:gd name="T43" fmla="*/ 102 h 406"/>
                  <a:gd name="T44" fmla="*/ 1524 w 1525"/>
                  <a:gd name="T45" fmla="*/ 89 h 406"/>
                  <a:gd name="T46" fmla="*/ 1513 w 1525"/>
                  <a:gd name="T47" fmla="*/ 62 h 406"/>
                  <a:gd name="T48" fmla="*/ 1492 w 1525"/>
                  <a:gd name="T49" fmla="*/ 37 h 406"/>
                  <a:gd name="T50" fmla="*/ 1462 w 1525"/>
                  <a:gd name="T51" fmla="*/ 12 h 406"/>
                  <a:gd name="T52" fmla="*/ 1443 w 1525"/>
                  <a:gd name="T53" fmla="*/ 0 h 406"/>
                  <a:gd name="T54" fmla="*/ 1440 w 1525"/>
                  <a:gd name="T55" fmla="*/ 1 h 406"/>
                  <a:gd name="T56" fmla="*/ 1378 w 1525"/>
                  <a:gd name="T57" fmla="*/ 29 h 406"/>
                  <a:gd name="T58" fmla="*/ 1305 w 1525"/>
                  <a:gd name="T59" fmla="*/ 56 h 406"/>
                  <a:gd name="T60" fmla="*/ 1220 w 1525"/>
                  <a:gd name="T61" fmla="*/ 80 h 406"/>
                  <a:gd name="T62" fmla="*/ 1127 w 1525"/>
                  <a:gd name="T63" fmla="*/ 103 h 406"/>
                  <a:gd name="T64" fmla="*/ 1076 w 1525"/>
                  <a:gd name="T65" fmla="*/ 113 h 406"/>
                  <a:gd name="T66" fmla="*/ 967 w 1525"/>
                  <a:gd name="T67" fmla="*/ 133 h 406"/>
                  <a:gd name="T68" fmla="*/ 851 w 1525"/>
                  <a:gd name="T69" fmla="*/ 150 h 406"/>
                  <a:gd name="T70" fmla="*/ 730 w 1525"/>
                  <a:gd name="T71" fmla="*/ 164 h 406"/>
                  <a:gd name="T72" fmla="*/ 602 w 1525"/>
                  <a:gd name="T73" fmla="*/ 175 h 406"/>
                  <a:gd name="T74" fmla="*/ 470 w 1525"/>
                  <a:gd name="T75" fmla="*/ 184 h 406"/>
                  <a:gd name="T76" fmla="*/ 334 w 1525"/>
                  <a:gd name="T77" fmla="*/ 190 h 406"/>
                  <a:gd name="T78" fmla="*/ 195 w 1525"/>
                  <a:gd name="T79" fmla="*/ 194 h 406"/>
                  <a:gd name="T80" fmla="*/ 124 w 1525"/>
                  <a:gd name="T81" fmla="*/ 194 h 406"/>
                  <a:gd name="T82" fmla="*/ 83 w 1525"/>
                  <a:gd name="T83" fmla="*/ 194 h 406"/>
                  <a:gd name="T84" fmla="*/ 88 w 1525"/>
                  <a:gd name="T85" fmla="*/ 213 h 406"/>
                  <a:gd name="T86" fmla="*/ 90 w 1525"/>
                  <a:gd name="T87" fmla="*/ 232 h 406"/>
                  <a:gd name="T88" fmla="*/ 88 w 1525"/>
                  <a:gd name="T89" fmla="*/ 251 h 406"/>
                  <a:gd name="T90" fmla="*/ 77 w 1525"/>
                  <a:gd name="T91" fmla="*/ 286 h 406"/>
                  <a:gd name="T92" fmla="*/ 55 w 1525"/>
                  <a:gd name="T93" fmla="*/ 320 h 406"/>
                  <a:gd name="T94" fmla="*/ 22 w 1525"/>
                  <a:gd name="T95" fmla="*/ 352 h 406"/>
                  <a:gd name="T96" fmla="*/ 0 w 1525"/>
                  <a:gd name="T97" fmla="*/ 36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25" h="406">
                    <a:moveTo>
                      <a:pt x="0" y="366"/>
                    </a:moveTo>
                    <a:lnTo>
                      <a:pt x="0" y="366"/>
                    </a:lnTo>
                    <a:lnTo>
                      <a:pt x="15" y="376"/>
                    </a:lnTo>
                    <a:lnTo>
                      <a:pt x="27" y="386"/>
                    </a:lnTo>
                    <a:lnTo>
                      <a:pt x="38" y="395"/>
                    </a:lnTo>
                    <a:lnTo>
                      <a:pt x="49" y="406"/>
                    </a:lnTo>
                    <a:lnTo>
                      <a:pt x="49" y="406"/>
                    </a:lnTo>
                    <a:lnTo>
                      <a:pt x="124" y="406"/>
                    </a:lnTo>
                    <a:lnTo>
                      <a:pt x="124" y="406"/>
                    </a:lnTo>
                    <a:lnTo>
                      <a:pt x="196" y="406"/>
                    </a:lnTo>
                    <a:lnTo>
                      <a:pt x="268" y="405"/>
                    </a:lnTo>
                    <a:lnTo>
                      <a:pt x="337" y="403"/>
                    </a:lnTo>
                    <a:lnTo>
                      <a:pt x="407" y="400"/>
                    </a:lnTo>
                    <a:lnTo>
                      <a:pt x="474" y="397"/>
                    </a:lnTo>
                    <a:lnTo>
                      <a:pt x="541" y="393"/>
                    </a:lnTo>
                    <a:lnTo>
                      <a:pt x="605" y="388"/>
                    </a:lnTo>
                    <a:lnTo>
                      <a:pt x="670" y="383"/>
                    </a:lnTo>
                    <a:lnTo>
                      <a:pt x="732" y="377"/>
                    </a:lnTo>
                    <a:lnTo>
                      <a:pt x="792" y="370"/>
                    </a:lnTo>
                    <a:lnTo>
                      <a:pt x="850" y="363"/>
                    </a:lnTo>
                    <a:lnTo>
                      <a:pt x="907" y="355"/>
                    </a:lnTo>
                    <a:lnTo>
                      <a:pt x="962" y="347"/>
                    </a:lnTo>
                    <a:lnTo>
                      <a:pt x="1016" y="337"/>
                    </a:lnTo>
                    <a:lnTo>
                      <a:pt x="1066" y="327"/>
                    </a:lnTo>
                    <a:lnTo>
                      <a:pt x="1115" y="318"/>
                    </a:lnTo>
                    <a:lnTo>
                      <a:pt x="1161" y="307"/>
                    </a:lnTo>
                    <a:lnTo>
                      <a:pt x="1205" y="296"/>
                    </a:lnTo>
                    <a:lnTo>
                      <a:pt x="1247" y="285"/>
                    </a:lnTo>
                    <a:lnTo>
                      <a:pt x="1286" y="273"/>
                    </a:lnTo>
                    <a:lnTo>
                      <a:pt x="1323" y="260"/>
                    </a:lnTo>
                    <a:lnTo>
                      <a:pt x="1356" y="247"/>
                    </a:lnTo>
                    <a:lnTo>
                      <a:pt x="1387" y="235"/>
                    </a:lnTo>
                    <a:lnTo>
                      <a:pt x="1415" y="222"/>
                    </a:lnTo>
                    <a:lnTo>
                      <a:pt x="1440" y="207"/>
                    </a:lnTo>
                    <a:lnTo>
                      <a:pt x="1462" y="194"/>
                    </a:lnTo>
                    <a:lnTo>
                      <a:pt x="1481" y="179"/>
                    </a:lnTo>
                    <a:lnTo>
                      <a:pt x="1497" y="164"/>
                    </a:lnTo>
                    <a:lnTo>
                      <a:pt x="1509" y="149"/>
                    </a:lnTo>
                    <a:lnTo>
                      <a:pt x="1514" y="141"/>
                    </a:lnTo>
                    <a:lnTo>
                      <a:pt x="1518" y="134"/>
                    </a:lnTo>
                    <a:lnTo>
                      <a:pt x="1521" y="125"/>
                    </a:lnTo>
                    <a:lnTo>
                      <a:pt x="1524" y="118"/>
                    </a:lnTo>
                    <a:lnTo>
                      <a:pt x="1525" y="111"/>
                    </a:lnTo>
                    <a:lnTo>
                      <a:pt x="1525" y="102"/>
                    </a:lnTo>
                    <a:lnTo>
                      <a:pt x="1525" y="102"/>
                    </a:lnTo>
                    <a:lnTo>
                      <a:pt x="1524" y="89"/>
                    </a:lnTo>
                    <a:lnTo>
                      <a:pt x="1520" y="75"/>
                    </a:lnTo>
                    <a:lnTo>
                      <a:pt x="1513" y="62"/>
                    </a:lnTo>
                    <a:lnTo>
                      <a:pt x="1504" y="50"/>
                    </a:lnTo>
                    <a:lnTo>
                      <a:pt x="1492" y="37"/>
                    </a:lnTo>
                    <a:lnTo>
                      <a:pt x="1479" y="24"/>
                    </a:lnTo>
                    <a:lnTo>
                      <a:pt x="1462" y="12"/>
                    </a:lnTo>
                    <a:lnTo>
                      <a:pt x="1443" y="0"/>
                    </a:lnTo>
                    <a:lnTo>
                      <a:pt x="1443" y="0"/>
                    </a:lnTo>
                    <a:lnTo>
                      <a:pt x="1440" y="1"/>
                    </a:lnTo>
                    <a:lnTo>
                      <a:pt x="1440" y="1"/>
                    </a:lnTo>
                    <a:lnTo>
                      <a:pt x="1411" y="16"/>
                    </a:lnTo>
                    <a:lnTo>
                      <a:pt x="1378" y="29"/>
                    </a:lnTo>
                    <a:lnTo>
                      <a:pt x="1344" y="43"/>
                    </a:lnTo>
                    <a:lnTo>
                      <a:pt x="1305" y="56"/>
                    </a:lnTo>
                    <a:lnTo>
                      <a:pt x="1264" y="68"/>
                    </a:lnTo>
                    <a:lnTo>
                      <a:pt x="1220" y="80"/>
                    </a:lnTo>
                    <a:lnTo>
                      <a:pt x="1175" y="93"/>
                    </a:lnTo>
                    <a:lnTo>
                      <a:pt x="1127" y="103"/>
                    </a:lnTo>
                    <a:lnTo>
                      <a:pt x="1127" y="103"/>
                    </a:lnTo>
                    <a:lnTo>
                      <a:pt x="1076" y="113"/>
                    </a:lnTo>
                    <a:lnTo>
                      <a:pt x="1022" y="124"/>
                    </a:lnTo>
                    <a:lnTo>
                      <a:pt x="967" y="133"/>
                    </a:lnTo>
                    <a:lnTo>
                      <a:pt x="910" y="142"/>
                    </a:lnTo>
                    <a:lnTo>
                      <a:pt x="851" y="150"/>
                    </a:lnTo>
                    <a:lnTo>
                      <a:pt x="791" y="157"/>
                    </a:lnTo>
                    <a:lnTo>
                      <a:pt x="730" y="164"/>
                    </a:lnTo>
                    <a:lnTo>
                      <a:pt x="666" y="170"/>
                    </a:lnTo>
                    <a:lnTo>
                      <a:pt x="602" y="175"/>
                    </a:lnTo>
                    <a:lnTo>
                      <a:pt x="537" y="180"/>
                    </a:lnTo>
                    <a:lnTo>
                      <a:pt x="470" y="184"/>
                    </a:lnTo>
                    <a:lnTo>
                      <a:pt x="402" y="187"/>
                    </a:lnTo>
                    <a:lnTo>
                      <a:pt x="334" y="190"/>
                    </a:lnTo>
                    <a:lnTo>
                      <a:pt x="264" y="192"/>
                    </a:lnTo>
                    <a:lnTo>
                      <a:pt x="195" y="194"/>
                    </a:lnTo>
                    <a:lnTo>
                      <a:pt x="124" y="194"/>
                    </a:lnTo>
                    <a:lnTo>
                      <a:pt x="124" y="194"/>
                    </a:lnTo>
                    <a:lnTo>
                      <a:pt x="83" y="194"/>
                    </a:lnTo>
                    <a:lnTo>
                      <a:pt x="83" y="194"/>
                    </a:lnTo>
                    <a:lnTo>
                      <a:pt x="85" y="203"/>
                    </a:lnTo>
                    <a:lnTo>
                      <a:pt x="88" y="213"/>
                    </a:lnTo>
                    <a:lnTo>
                      <a:pt x="89" y="223"/>
                    </a:lnTo>
                    <a:lnTo>
                      <a:pt x="90" y="232"/>
                    </a:lnTo>
                    <a:lnTo>
                      <a:pt x="90" y="232"/>
                    </a:lnTo>
                    <a:lnTo>
                      <a:pt x="88" y="251"/>
                    </a:lnTo>
                    <a:lnTo>
                      <a:pt x="84" y="269"/>
                    </a:lnTo>
                    <a:lnTo>
                      <a:pt x="77" y="286"/>
                    </a:lnTo>
                    <a:lnTo>
                      <a:pt x="67" y="303"/>
                    </a:lnTo>
                    <a:lnTo>
                      <a:pt x="55" y="320"/>
                    </a:lnTo>
                    <a:lnTo>
                      <a:pt x="39" y="336"/>
                    </a:lnTo>
                    <a:lnTo>
                      <a:pt x="22" y="352"/>
                    </a:lnTo>
                    <a:lnTo>
                      <a:pt x="0" y="366"/>
                    </a:lnTo>
                    <a:lnTo>
                      <a:pt x="0" y="3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rimson Text"/>
                  <a:ea typeface="+mn-ea"/>
                  <a:cs typeface="+mn-cs"/>
                </a:endParaRPr>
              </a:p>
            </p:txBody>
          </p:sp>
          <p:sp>
            <p:nvSpPr>
              <p:cNvPr id="38" name="Freeform 30"/>
              <p:cNvSpPr>
                <a:spLocks/>
              </p:cNvSpPr>
              <p:nvPr/>
            </p:nvSpPr>
            <p:spPr bwMode="auto">
              <a:xfrm>
                <a:off x="7876155" y="2328272"/>
                <a:ext cx="484188" cy="128588"/>
              </a:xfrm>
              <a:custGeom>
                <a:avLst/>
                <a:gdLst>
                  <a:gd name="T0" fmla="*/ 0 w 1525"/>
                  <a:gd name="T1" fmla="*/ 367 h 407"/>
                  <a:gd name="T2" fmla="*/ 27 w 1525"/>
                  <a:gd name="T3" fmla="*/ 386 h 407"/>
                  <a:gd name="T4" fmla="*/ 49 w 1525"/>
                  <a:gd name="T5" fmla="*/ 407 h 407"/>
                  <a:gd name="T6" fmla="*/ 124 w 1525"/>
                  <a:gd name="T7" fmla="*/ 407 h 407"/>
                  <a:gd name="T8" fmla="*/ 196 w 1525"/>
                  <a:gd name="T9" fmla="*/ 407 h 407"/>
                  <a:gd name="T10" fmla="*/ 337 w 1525"/>
                  <a:gd name="T11" fmla="*/ 403 h 407"/>
                  <a:gd name="T12" fmla="*/ 474 w 1525"/>
                  <a:gd name="T13" fmla="*/ 397 h 407"/>
                  <a:gd name="T14" fmla="*/ 605 w 1525"/>
                  <a:gd name="T15" fmla="*/ 389 h 407"/>
                  <a:gd name="T16" fmla="*/ 732 w 1525"/>
                  <a:gd name="T17" fmla="*/ 378 h 407"/>
                  <a:gd name="T18" fmla="*/ 850 w 1525"/>
                  <a:gd name="T19" fmla="*/ 363 h 407"/>
                  <a:gd name="T20" fmla="*/ 962 w 1525"/>
                  <a:gd name="T21" fmla="*/ 347 h 407"/>
                  <a:gd name="T22" fmla="*/ 1066 w 1525"/>
                  <a:gd name="T23" fmla="*/ 328 h 407"/>
                  <a:gd name="T24" fmla="*/ 1161 w 1525"/>
                  <a:gd name="T25" fmla="*/ 307 h 407"/>
                  <a:gd name="T26" fmla="*/ 1247 w 1525"/>
                  <a:gd name="T27" fmla="*/ 285 h 407"/>
                  <a:gd name="T28" fmla="*/ 1323 w 1525"/>
                  <a:gd name="T29" fmla="*/ 261 h 407"/>
                  <a:gd name="T30" fmla="*/ 1387 w 1525"/>
                  <a:gd name="T31" fmla="*/ 235 h 407"/>
                  <a:gd name="T32" fmla="*/ 1440 w 1525"/>
                  <a:gd name="T33" fmla="*/ 207 h 407"/>
                  <a:gd name="T34" fmla="*/ 1481 w 1525"/>
                  <a:gd name="T35" fmla="*/ 179 h 407"/>
                  <a:gd name="T36" fmla="*/ 1509 w 1525"/>
                  <a:gd name="T37" fmla="*/ 149 h 407"/>
                  <a:gd name="T38" fmla="*/ 1518 w 1525"/>
                  <a:gd name="T39" fmla="*/ 134 h 407"/>
                  <a:gd name="T40" fmla="*/ 1524 w 1525"/>
                  <a:gd name="T41" fmla="*/ 118 h 407"/>
                  <a:gd name="T42" fmla="*/ 1525 w 1525"/>
                  <a:gd name="T43" fmla="*/ 103 h 407"/>
                  <a:gd name="T44" fmla="*/ 1524 w 1525"/>
                  <a:gd name="T45" fmla="*/ 89 h 407"/>
                  <a:gd name="T46" fmla="*/ 1513 w 1525"/>
                  <a:gd name="T47" fmla="*/ 62 h 407"/>
                  <a:gd name="T48" fmla="*/ 1492 w 1525"/>
                  <a:gd name="T49" fmla="*/ 37 h 407"/>
                  <a:gd name="T50" fmla="*/ 1462 w 1525"/>
                  <a:gd name="T51" fmla="*/ 13 h 407"/>
                  <a:gd name="T52" fmla="*/ 1443 w 1525"/>
                  <a:gd name="T53" fmla="*/ 0 h 407"/>
                  <a:gd name="T54" fmla="*/ 1440 w 1525"/>
                  <a:gd name="T55" fmla="*/ 2 h 407"/>
                  <a:gd name="T56" fmla="*/ 1378 w 1525"/>
                  <a:gd name="T57" fmla="*/ 30 h 407"/>
                  <a:gd name="T58" fmla="*/ 1305 w 1525"/>
                  <a:gd name="T59" fmla="*/ 56 h 407"/>
                  <a:gd name="T60" fmla="*/ 1220 w 1525"/>
                  <a:gd name="T61" fmla="*/ 81 h 407"/>
                  <a:gd name="T62" fmla="*/ 1127 w 1525"/>
                  <a:gd name="T63" fmla="*/ 104 h 407"/>
                  <a:gd name="T64" fmla="*/ 1076 w 1525"/>
                  <a:gd name="T65" fmla="*/ 114 h 407"/>
                  <a:gd name="T66" fmla="*/ 967 w 1525"/>
                  <a:gd name="T67" fmla="*/ 133 h 407"/>
                  <a:gd name="T68" fmla="*/ 851 w 1525"/>
                  <a:gd name="T69" fmla="*/ 150 h 407"/>
                  <a:gd name="T70" fmla="*/ 730 w 1525"/>
                  <a:gd name="T71" fmla="*/ 165 h 407"/>
                  <a:gd name="T72" fmla="*/ 602 w 1525"/>
                  <a:gd name="T73" fmla="*/ 176 h 407"/>
                  <a:gd name="T74" fmla="*/ 470 w 1525"/>
                  <a:gd name="T75" fmla="*/ 184 h 407"/>
                  <a:gd name="T76" fmla="*/ 334 w 1525"/>
                  <a:gd name="T77" fmla="*/ 190 h 407"/>
                  <a:gd name="T78" fmla="*/ 195 w 1525"/>
                  <a:gd name="T79" fmla="*/ 194 h 407"/>
                  <a:gd name="T80" fmla="*/ 124 w 1525"/>
                  <a:gd name="T81" fmla="*/ 194 h 407"/>
                  <a:gd name="T82" fmla="*/ 83 w 1525"/>
                  <a:gd name="T83" fmla="*/ 194 h 407"/>
                  <a:gd name="T84" fmla="*/ 88 w 1525"/>
                  <a:gd name="T85" fmla="*/ 213 h 407"/>
                  <a:gd name="T86" fmla="*/ 90 w 1525"/>
                  <a:gd name="T87" fmla="*/ 233 h 407"/>
                  <a:gd name="T88" fmla="*/ 88 w 1525"/>
                  <a:gd name="T89" fmla="*/ 251 h 407"/>
                  <a:gd name="T90" fmla="*/ 77 w 1525"/>
                  <a:gd name="T91" fmla="*/ 286 h 407"/>
                  <a:gd name="T92" fmla="*/ 55 w 1525"/>
                  <a:gd name="T93" fmla="*/ 320 h 407"/>
                  <a:gd name="T94" fmla="*/ 22 w 1525"/>
                  <a:gd name="T95" fmla="*/ 352 h 407"/>
                  <a:gd name="T96" fmla="*/ 0 w 1525"/>
                  <a:gd name="T97" fmla="*/ 367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25" h="407">
                    <a:moveTo>
                      <a:pt x="0" y="367"/>
                    </a:moveTo>
                    <a:lnTo>
                      <a:pt x="0" y="367"/>
                    </a:lnTo>
                    <a:lnTo>
                      <a:pt x="15" y="376"/>
                    </a:lnTo>
                    <a:lnTo>
                      <a:pt x="27" y="386"/>
                    </a:lnTo>
                    <a:lnTo>
                      <a:pt x="38" y="396"/>
                    </a:lnTo>
                    <a:lnTo>
                      <a:pt x="49" y="407"/>
                    </a:lnTo>
                    <a:lnTo>
                      <a:pt x="49" y="407"/>
                    </a:lnTo>
                    <a:lnTo>
                      <a:pt x="124" y="407"/>
                    </a:lnTo>
                    <a:lnTo>
                      <a:pt x="124" y="407"/>
                    </a:lnTo>
                    <a:lnTo>
                      <a:pt x="196" y="407"/>
                    </a:lnTo>
                    <a:lnTo>
                      <a:pt x="268" y="406"/>
                    </a:lnTo>
                    <a:lnTo>
                      <a:pt x="337" y="403"/>
                    </a:lnTo>
                    <a:lnTo>
                      <a:pt x="407" y="401"/>
                    </a:lnTo>
                    <a:lnTo>
                      <a:pt x="474" y="397"/>
                    </a:lnTo>
                    <a:lnTo>
                      <a:pt x="541" y="393"/>
                    </a:lnTo>
                    <a:lnTo>
                      <a:pt x="605" y="389"/>
                    </a:lnTo>
                    <a:lnTo>
                      <a:pt x="670" y="384"/>
                    </a:lnTo>
                    <a:lnTo>
                      <a:pt x="732" y="378"/>
                    </a:lnTo>
                    <a:lnTo>
                      <a:pt x="792" y="370"/>
                    </a:lnTo>
                    <a:lnTo>
                      <a:pt x="850" y="363"/>
                    </a:lnTo>
                    <a:lnTo>
                      <a:pt x="907" y="356"/>
                    </a:lnTo>
                    <a:lnTo>
                      <a:pt x="962" y="347"/>
                    </a:lnTo>
                    <a:lnTo>
                      <a:pt x="1016" y="337"/>
                    </a:lnTo>
                    <a:lnTo>
                      <a:pt x="1066" y="328"/>
                    </a:lnTo>
                    <a:lnTo>
                      <a:pt x="1115" y="318"/>
                    </a:lnTo>
                    <a:lnTo>
                      <a:pt x="1161" y="307"/>
                    </a:lnTo>
                    <a:lnTo>
                      <a:pt x="1205" y="296"/>
                    </a:lnTo>
                    <a:lnTo>
                      <a:pt x="1247" y="285"/>
                    </a:lnTo>
                    <a:lnTo>
                      <a:pt x="1286" y="273"/>
                    </a:lnTo>
                    <a:lnTo>
                      <a:pt x="1323" y="261"/>
                    </a:lnTo>
                    <a:lnTo>
                      <a:pt x="1356" y="247"/>
                    </a:lnTo>
                    <a:lnTo>
                      <a:pt x="1387" y="235"/>
                    </a:lnTo>
                    <a:lnTo>
                      <a:pt x="1415" y="222"/>
                    </a:lnTo>
                    <a:lnTo>
                      <a:pt x="1440" y="207"/>
                    </a:lnTo>
                    <a:lnTo>
                      <a:pt x="1462" y="194"/>
                    </a:lnTo>
                    <a:lnTo>
                      <a:pt x="1481" y="179"/>
                    </a:lnTo>
                    <a:lnTo>
                      <a:pt x="1497" y="165"/>
                    </a:lnTo>
                    <a:lnTo>
                      <a:pt x="1509" y="149"/>
                    </a:lnTo>
                    <a:lnTo>
                      <a:pt x="1514" y="142"/>
                    </a:lnTo>
                    <a:lnTo>
                      <a:pt x="1518" y="134"/>
                    </a:lnTo>
                    <a:lnTo>
                      <a:pt x="1521" y="126"/>
                    </a:lnTo>
                    <a:lnTo>
                      <a:pt x="1524" y="118"/>
                    </a:lnTo>
                    <a:lnTo>
                      <a:pt x="1525" y="111"/>
                    </a:lnTo>
                    <a:lnTo>
                      <a:pt x="1525" y="103"/>
                    </a:lnTo>
                    <a:lnTo>
                      <a:pt x="1525" y="103"/>
                    </a:lnTo>
                    <a:lnTo>
                      <a:pt x="1524" y="89"/>
                    </a:lnTo>
                    <a:lnTo>
                      <a:pt x="1520" y="76"/>
                    </a:lnTo>
                    <a:lnTo>
                      <a:pt x="1513" y="62"/>
                    </a:lnTo>
                    <a:lnTo>
                      <a:pt x="1504" y="50"/>
                    </a:lnTo>
                    <a:lnTo>
                      <a:pt x="1492" y="37"/>
                    </a:lnTo>
                    <a:lnTo>
                      <a:pt x="1479" y="25"/>
                    </a:lnTo>
                    <a:lnTo>
                      <a:pt x="1462" y="13"/>
                    </a:lnTo>
                    <a:lnTo>
                      <a:pt x="1443" y="0"/>
                    </a:lnTo>
                    <a:lnTo>
                      <a:pt x="1443" y="0"/>
                    </a:lnTo>
                    <a:lnTo>
                      <a:pt x="1440" y="2"/>
                    </a:lnTo>
                    <a:lnTo>
                      <a:pt x="1440" y="2"/>
                    </a:lnTo>
                    <a:lnTo>
                      <a:pt x="1411" y="16"/>
                    </a:lnTo>
                    <a:lnTo>
                      <a:pt x="1378" y="30"/>
                    </a:lnTo>
                    <a:lnTo>
                      <a:pt x="1344" y="43"/>
                    </a:lnTo>
                    <a:lnTo>
                      <a:pt x="1305" y="56"/>
                    </a:lnTo>
                    <a:lnTo>
                      <a:pt x="1264" y="69"/>
                    </a:lnTo>
                    <a:lnTo>
                      <a:pt x="1220" y="81"/>
                    </a:lnTo>
                    <a:lnTo>
                      <a:pt x="1175" y="93"/>
                    </a:lnTo>
                    <a:lnTo>
                      <a:pt x="1127" y="104"/>
                    </a:lnTo>
                    <a:lnTo>
                      <a:pt x="1127" y="104"/>
                    </a:lnTo>
                    <a:lnTo>
                      <a:pt x="1076" y="114"/>
                    </a:lnTo>
                    <a:lnTo>
                      <a:pt x="1022" y="124"/>
                    </a:lnTo>
                    <a:lnTo>
                      <a:pt x="967" y="133"/>
                    </a:lnTo>
                    <a:lnTo>
                      <a:pt x="910" y="143"/>
                    </a:lnTo>
                    <a:lnTo>
                      <a:pt x="851" y="150"/>
                    </a:lnTo>
                    <a:lnTo>
                      <a:pt x="791" y="157"/>
                    </a:lnTo>
                    <a:lnTo>
                      <a:pt x="730" y="165"/>
                    </a:lnTo>
                    <a:lnTo>
                      <a:pt x="666" y="171"/>
                    </a:lnTo>
                    <a:lnTo>
                      <a:pt x="602" y="176"/>
                    </a:lnTo>
                    <a:lnTo>
                      <a:pt x="537" y="180"/>
                    </a:lnTo>
                    <a:lnTo>
                      <a:pt x="470" y="184"/>
                    </a:lnTo>
                    <a:lnTo>
                      <a:pt x="402" y="188"/>
                    </a:lnTo>
                    <a:lnTo>
                      <a:pt x="334" y="190"/>
                    </a:lnTo>
                    <a:lnTo>
                      <a:pt x="264" y="193"/>
                    </a:lnTo>
                    <a:lnTo>
                      <a:pt x="195" y="194"/>
                    </a:lnTo>
                    <a:lnTo>
                      <a:pt x="124" y="194"/>
                    </a:lnTo>
                    <a:lnTo>
                      <a:pt x="124" y="194"/>
                    </a:lnTo>
                    <a:lnTo>
                      <a:pt x="83" y="194"/>
                    </a:lnTo>
                    <a:lnTo>
                      <a:pt x="83" y="194"/>
                    </a:lnTo>
                    <a:lnTo>
                      <a:pt x="85" y="204"/>
                    </a:lnTo>
                    <a:lnTo>
                      <a:pt x="88" y="213"/>
                    </a:lnTo>
                    <a:lnTo>
                      <a:pt x="89" y="223"/>
                    </a:lnTo>
                    <a:lnTo>
                      <a:pt x="90" y="233"/>
                    </a:lnTo>
                    <a:lnTo>
                      <a:pt x="90" y="233"/>
                    </a:lnTo>
                    <a:lnTo>
                      <a:pt x="88" y="251"/>
                    </a:lnTo>
                    <a:lnTo>
                      <a:pt x="84" y="269"/>
                    </a:lnTo>
                    <a:lnTo>
                      <a:pt x="77" y="286"/>
                    </a:lnTo>
                    <a:lnTo>
                      <a:pt x="67" y="303"/>
                    </a:lnTo>
                    <a:lnTo>
                      <a:pt x="55" y="320"/>
                    </a:lnTo>
                    <a:lnTo>
                      <a:pt x="39" y="336"/>
                    </a:lnTo>
                    <a:lnTo>
                      <a:pt x="22" y="352"/>
                    </a:lnTo>
                    <a:lnTo>
                      <a:pt x="0" y="367"/>
                    </a:lnTo>
                    <a:lnTo>
                      <a:pt x="0" y="36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rimson Text"/>
                  <a:ea typeface="+mn-ea"/>
                  <a:cs typeface="+mn-cs"/>
                </a:endParaRPr>
              </a:p>
            </p:txBody>
          </p:sp>
          <p:sp>
            <p:nvSpPr>
              <p:cNvPr id="39" name="Freeform 31"/>
              <p:cNvSpPr>
                <a:spLocks/>
              </p:cNvSpPr>
              <p:nvPr/>
            </p:nvSpPr>
            <p:spPr bwMode="auto">
              <a:xfrm>
                <a:off x="7471343" y="2158410"/>
                <a:ext cx="889000" cy="128588"/>
              </a:xfrm>
              <a:custGeom>
                <a:avLst/>
                <a:gdLst>
                  <a:gd name="T0" fmla="*/ 1258 w 2801"/>
                  <a:gd name="T1" fmla="*/ 354 h 406"/>
                  <a:gd name="T2" fmla="*/ 1325 w 2801"/>
                  <a:gd name="T3" fmla="*/ 406 h 406"/>
                  <a:gd name="T4" fmla="*/ 1400 w 2801"/>
                  <a:gd name="T5" fmla="*/ 406 h 406"/>
                  <a:gd name="T6" fmla="*/ 1613 w 2801"/>
                  <a:gd name="T7" fmla="*/ 403 h 406"/>
                  <a:gd name="T8" fmla="*/ 1817 w 2801"/>
                  <a:gd name="T9" fmla="*/ 393 h 406"/>
                  <a:gd name="T10" fmla="*/ 2008 w 2801"/>
                  <a:gd name="T11" fmla="*/ 377 h 406"/>
                  <a:gd name="T12" fmla="*/ 2183 w 2801"/>
                  <a:gd name="T13" fmla="*/ 355 h 406"/>
                  <a:gd name="T14" fmla="*/ 2342 w 2801"/>
                  <a:gd name="T15" fmla="*/ 327 h 406"/>
                  <a:gd name="T16" fmla="*/ 2481 w 2801"/>
                  <a:gd name="T17" fmla="*/ 296 h 406"/>
                  <a:gd name="T18" fmla="*/ 2599 w 2801"/>
                  <a:gd name="T19" fmla="*/ 260 h 406"/>
                  <a:gd name="T20" fmla="*/ 2691 w 2801"/>
                  <a:gd name="T21" fmla="*/ 221 h 406"/>
                  <a:gd name="T22" fmla="*/ 2757 w 2801"/>
                  <a:gd name="T23" fmla="*/ 179 h 406"/>
                  <a:gd name="T24" fmla="*/ 2790 w 2801"/>
                  <a:gd name="T25" fmla="*/ 141 h 406"/>
                  <a:gd name="T26" fmla="*/ 2800 w 2801"/>
                  <a:gd name="T27" fmla="*/ 118 h 406"/>
                  <a:gd name="T28" fmla="*/ 2801 w 2801"/>
                  <a:gd name="T29" fmla="*/ 102 h 406"/>
                  <a:gd name="T30" fmla="*/ 2789 w 2801"/>
                  <a:gd name="T31" fmla="*/ 62 h 406"/>
                  <a:gd name="T32" fmla="*/ 2755 w 2801"/>
                  <a:gd name="T33" fmla="*/ 24 h 406"/>
                  <a:gd name="T34" fmla="*/ 2719 w 2801"/>
                  <a:gd name="T35" fmla="*/ 0 h 406"/>
                  <a:gd name="T36" fmla="*/ 2687 w 2801"/>
                  <a:gd name="T37" fmla="*/ 16 h 406"/>
                  <a:gd name="T38" fmla="*/ 2581 w 2801"/>
                  <a:gd name="T39" fmla="*/ 56 h 406"/>
                  <a:gd name="T40" fmla="*/ 2451 w 2801"/>
                  <a:gd name="T41" fmla="*/ 92 h 406"/>
                  <a:gd name="T42" fmla="*/ 2352 w 2801"/>
                  <a:gd name="T43" fmla="*/ 113 h 406"/>
                  <a:gd name="T44" fmla="*/ 2186 w 2801"/>
                  <a:gd name="T45" fmla="*/ 142 h 406"/>
                  <a:gd name="T46" fmla="*/ 2006 w 2801"/>
                  <a:gd name="T47" fmla="*/ 164 h 406"/>
                  <a:gd name="T48" fmla="*/ 1813 w 2801"/>
                  <a:gd name="T49" fmla="*/ 180 h 406"/>
                  <a:gd name="T50" fmla="*/ 1610 w 2801"/>
                  <a:gd name="T51" fmla="*/ 190 h 406"/>
                  <a:gd name="T52" fmla="*/ 1400 w 2801"/>
                  <a:gd name="T53" fmla="*/ 193 h 406"/>
                  <a:gd name="T54" fmla="*/ 1260 w 2801"/>
                  <a:gd name="T55" fmla="*/ 192 h 406"/>
                  <a:gd name="T56" fmla="*/ 1054 w 2801"/>
                  <a:gd name="T57" fmla="*/ 184 h 406"/>
                  <a:gd name="T58" fmla="*/ 858 w 2801"/>
                  <a:gd name="T59" fmla="*/ 170 h 406"/>
                  <a:gd name="T60" fmla="*/ 673 w 2801"/>
                  <a:gd name="T61" fmla="*/ 150 h 406"/>
                  <a:gd name="T62" fmla="*/ 503 w 2801"/>
                  <a:gd name="T63" fmla="*/ 124 h 406"/>
                  <a:gd name="T64" fmla="*/ 398 w 2801"/>
                  <a:gd name="T65" fmla="*/ 103 h 406"/>
                  <a:gd name="T66" fmla="*/ 260 w 2801"/>
                  <a:gd name="T67" fmla="*/ 68 h 406"/>
                  <a:gd name="T68" fmla="*/ 147 w 2801"/>
                  <a:gd name="T69" fmla="*/ 29 h 406"/>
                  <a:gd name="T70" fmla="*/ 85 w 2801"/>
                  <a:gd name="T71" fmla="*/ 1 h 406"/>
                  <a:gd name="T72" fmla="*/ 63 w 2801"/>
                  <a:gd name="T73" fmla="*/ 12 h 406"/>
                  <a:gd name="T74" fmla="*/ 20 w 2801"/>
                  <a:gd name="T75" fmla="*/ 50 h 406"/>
                  <a:gd name="T76" fmla="*/ 1 w 2801"/>
                  <a:gd name="T77" fmla="*/ 89 h 406"/>
                  <a:gd name="T78" fmla="*/ 1 w 2801"/>
                  <a:gd name="T79" fmla="*/ 114 h 406"/>
                  <a:gd name="T80" fmla="*/ 15 w 2801"/>
                  <a:gd name="T81" fmla="*/ 148 h 406"/>
                  <a:gd name="T82" fmla="*/ 265 w 2801"/>
                  <a:gd name="T83" fmla="*/ 157 h 406"/>
                  <a:gd name="T84" fmla="*/ 615 w 2801"/>
                  <a:gd name="T85" fmla="*/ 187 h 406"/>
                  <a:gd name="T86" fmla="*/ 822 w 2801"/>
                  <a:gd name="T87" fmla="*/ 219 h 406"/>
                  <a:gd name="T88" fmla="*/ 917 w 2801"/>
                  <a:gd name="T89" fmla="*/ 237 h 406"/>
                  <a:gd name="T90" fmla="*/ 1054 w 2801"/>
                  <a:gd name="T91" fmla="*/ 273 h 406"/>
                  <a:gd name="T92" fmla="*/ 1168 w 2801"/>
                  <a:gd name="T93" fmla="*/ 310 h 406"/>
                  <a:gd name="T94" fmla="*/ 1229 w 2801"/>
                  <a:gd name="T95" fmla="*/ 338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801" h="406">
                    <a:moveTo>
                      <a:pt x="1229" y="338"/>
                    </a:moveTo>
                    <a:lnTo>
                      <a:pt x="1229" y="338"/>
                    </a:lnTo>
                    <a:lnTo>
                      <a:pt x="1258" y="354"/>
                    </a:lnTo>
                    <a:lnTo>
                      <a:pt x="1283" y="371"/>
                    </a:lnTo>
                    <a:lnTo>
                      <a:pt x="1305" y="388"/>
                    </a:lnTo>
                    <a:lnTo>
                      <a:pt x="1325" y="406"/>
                    </a:lnTo>
                    <a:lnTo>
                      <a:pt x="1325" y="406"/>
                    </a:lnTo>
                    <a:lnTo>
                      <a:pt x="1400" y="406"/>
                    </a:lnTo>
                    <a:lnTo>
                      <a:pt x="1400" y="406"/>
                    </a:lnTo>
                    <a:lnTo>
                      <a:pt x="1472" y="406"/>
                    </a:lnTo>
                    <a:lnTo>
                      <a:pt x="1544" y="405"/>
                    </a:lnTo>
                    <a:lnTo>
                      <a:pt x="1613" y="403"/>
                    </a:lnTo>
                    <a:lnTo>
                      <a:pt x="1683" y="400"/>
                    </a:lnTo>
                    <a:lnTo>
                      <a:pt x="1750" y="397"/>
                    </a:lnTo>
                    <a:lnTo>
                      <a:pt x="1817" y="393"/>
                    </a:lnTo>
                    <a:lnTo>
                      <a:pt x="1881" y="388"/>
                    </a:lnTo>
                    <a:lnTo>
                      <a:pt x="1946" y="383"/>
                    </a:lnTo>
                    <a:lnTo>
                      <a:pt x="2008" y="377"/>
                    </a:lnTo>
                    <a:lnTo>
                      <a:pt x="2068" y="370"/>
                    </a:lnTo>
                    <a:lnTo>
                      <a:pt x="2126" y="363"/>
                    </a:lnTo>
                    <a:lnTo>
                      <a:pt x="2183" y="355"/>
                    </a:lnTo>
                    <a:lnTo>
                      <a:pt x="2238" y="347"/>
                    </a:lnTo>
                    <a:lnTo>
                      <a:pt x="2292" y="337"/>
                    </a:lnTo>
                    <a:lnTo>
                      <a:pt x="2342" y="327"/>
                    </a:lnTo>
                    <a:lnTo>
                      <a:pt x="2391" y="318"/>
                    </a:lnTo>
                    <a:lnTo>
                      <a:pt x="2437" y="307"/>
                    </a:lnTo>
                    <a:lnTo>
                      <a:pt x="2481" y="296"/>
                    </a:lnTo>
                    <a:lnTo>
                      <a:pt x="2523" y="285"/>
                    </a:lnTo>
                    <a:lnTo>
                      <a:pt x="2562" y="273"/>
                    </a:lnTo>
                    <a:lnTo>
                      <a:pt x="2599" y="260"/>
                    </a:lnTo>
                    <a:lnTo>
                      <a:pt x="2632" y="247"/>
                    </a:lnTo>
                    <a:lnTo>
                      <a:pt x="2663" y="235"/>
                    </a:lnTo>
                    <a:lnTo>
                      <a:pt x="2691" y="221"/>
                    </a:lnTo>
                    <a:lnTo>
                      <a:pt x="2716" y="207"/>
                    </a:lnTo>
                    <a:lnTo>
                      <a:pt x="2738" y="193"/>
                    </a:lnTo>
                    <a:lnTo>
                      <a:pt x="2757" y="179"/>
                    </a:lnTo>
                    <a:lnTo>
                      <a:pt x="2773" y="164"/>
                    </a:lnTo>
                    <a:lnTo>
                      <a:pt x="2785" y="148"/>
                    </a:lnTo>
                    <a:lnTo>
                      <a:pt x="2790" y="141"/>
                    </a:lnTo>
                    <a:lnTo>
                      <a:pt x="2794" y="134"/>
                    </a:lnTo>
                    <a:lnTo>
                      <a:pt x="2797" y="125"/>
                    </a:lnTo>
                    <a:lnTo>
                      <a:pt x="2800" y="118"/>
                    </a:lnTo>
                    <a:lnTo>
                      <a:pt x="2801" y="111"/>
                    </a:lnTo>
                    <a:lnTo>
                      <a:pt x="2801" y="102"/>
                    </a:lnTo>
                    <a:lnTo>
                      <a:pt x="2801" y="102"/>
                    </a:lnTo>
                    <a:lnTo>
                      <a:pt x="2800" y="89"/>
                    </a:lnTo>
                    <a:lnTo>
                      <a:pt x="2796" y="75"/>
                    </a:lnTo>
                    <a:lnTo>
                      <a:pt x="2789" y="62"/>
                    </a:lnTo>
                    <a:lnTo>
                      <a:pt x="2780" y="50"/>
                    </a:lnTo>
                    <a:lnTo>
                      <a:pt x="2768" y="37"/>
                    </a:lnTo>
                    <a:lnTo>
                      <a:pt x="2755" y="24"/>
                    </a:lnTo>
                    <a:lnTo>
                      <a:pt x="2738" y="12"/>
                    </a:lnTo>
                    <a:lnTo>
                      <a:pt x="2719" y="0"/>
                    </a:lnTo>
                    <a:lnTo>
                      <a:pt x="2719" y="0"/>
                    </a:lnTo>
                    <a:lnTo>
                      <a:pt x="2716" y="1"/>
                    </a:lnTo>
                    <a:lnTo>
                      <a:pt x="2716" y="1"/>
                    </a:lnTo>
                    <a:lnTo>
                      <a:pt x="2687" y="16"/>
                    </a:lnTo>
                    <a:lnTo>
                      <a:pt x="2654" y="29"/>
                    </a:lnTo>
                    <a:lnTo>
                      <a:pt x="2620" y="43"/>
                    </a:lnTo>
                    <a:lnTo>
                      <a:pt x="2581" y="56"/>
                    </a:lnTo>
                    <a:lnTo>
                      <a:pt x="2540" y="68"/>
                    </a:lnTo>
                    <a:lnTo>
                      <a:pt x="2496" y="80"/>
                    </a:lnTo>
                    <a:lnTo>
                      <a:pt x="2451" y="92"/>
                    </a:lnTo>
                    <a:lnTo>
                      <a:pt x="2403" y="103"/>
                    </a:lnTo>
                    <a:lnTo>
                      <a:pt x="2403" y="103"/>
                    </a:lnTo>
                    <a:lnTo>
                      <a:pt x="2352" y="113"/>
                    </a:lnTo>
                    <a:lnTo>
                      <a:pt x="2298" y="124"/>
                    </a:lnTo>
                    <a:lnTo>
                      <a:pt x="2243" y="133"/>
                    </a:lnTo>
                    <a:lnTo>
                      <a:pt x="2186" y="142"/>
                    </a:lnTo>
                    <a:lnTo>
                      <a:pt x="2127" y="150"/>
                    </a:lnTo>
                    <a:lnTo>
                      <a:pt x="2067" y="157"/>
                    </a:lnTo>
                    <a:lnTo>
                      <a:pt x="2006" y="164"/>
                    </a:lnTo>
                    <a:lnTo>
                      <a:pt x="1942" y="170"/>
                    </a:lnTo>
                    <a:lnTo>
                      <a:pt x="1878" y="175"/>
                    </a:lnTo>
                    <a:lnTo>
                      <a:pt x="1813" y="180"/>
                    </a:lnTo>
                    <a:lnTo>
                      <a:pt x="1746" y="184"/>
                    </a:lnTo>
                    <a:lnTo>
                      <a:pt x="1678" y="187"/>
                    </a:lnTo>
                    <a:lnTo>
                      <a:pt x="1610" y="190"/>
                    </a:lnTo>
                    <a:lnTo>
                      <a:pt x="1540" y="192"/>
                    </a:lnTo>
                    <a:lnTo>
                      <a:pt x="1471" y="193"/>
                    </a:lnTo>
                    <a:lnTo>
                      <a:pt x="1400" y="193"/>
                    </a:lnTo>
                    <a:lnTo>
                      <a:pt x="1400" y="193"/>
                    </a:lnTo>
                    <a:lnTo>
                      <a:pt x="1330" y="193"/>
                    </a:lnTo>
                    <a:lnTo>
                      <a:pt x="1260" y="192"/>
                    </a:lnTo>
                    <a:lnTo>
                      <a:pt x="1191" y="190"/>
                    </a:lnTo>
                    <a:lnTo>
                      <a:pt x="1123" y="187"/>
                    </a:lnTo>
                    <a:lnTo>
                      <a:pt x="1054" y="184"/>
                    </a:lnTo>
                    <a:lnTo>
                      <a:pt x="987" y="180"/>
                    </a:lnTo>
                    <a:lnTo>
                      <a:pt x="923" y="175"/>
                    </a:lnTo>
                    <a:lnTo>
                      <a:pt x="858" y="170"/>
                    </a:lnTo>
                    <a:lnTo>
                      <a:pt x="795" y="164"/>
                    </a:lnTo>
                    <a:lnTo>
                      <a:pt x="734" y="157"/>
                    </a:lnTo>
                    <a:lnTo>
                      <a:pt x="673" y="150"/>
                    </a:lnTo>
                    <a:lnTo>
                      <a:pt x="615" y="142"/>
                    </a:lnTo>
                    <a:lnTo>
                      <a:pt x="557" y="133"/>
                    </a:lnTo>
                    <a:lnTo>
                      <a:pt x="503" y="124"/>
                    </a:lnTo>
                    <a:lnTo>
                      <a:pt x="449" y="113"/>
                    </a:lnTo>
                    <a:lnTo>
                      <a:pt x="398" y="103"/>
                    </a:lnTo>
                    <a:lnTo>
                      <a:pt x="398" y="103"/>
                    </a:lnTo>
                    <a:lnTo>
                      <a:pt x="349" y="92"/>
                    </a:lnTo>
                    <a:lnTo>
                      <a:pt x="304" y="80"/>
                    </a:lnTo>
                    <a:lnTo>
                      <a:pt x="260" y="68"/>
                    </a:lnTo>
                    <a:lnTo>
                      <a:pt x="220" y="56"/>
                    </a:lnTo>
                    <a:lnTo>
                      <a:pt x="182" y="43"/>
                    </a:lnTo>
                    <a:lnTo>
                      <a:pt x="147" y="29"/>
                    </a:lnTo>
                    <a:lnTo>
                      <a:pt x="114" y="16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63" y="12"/>
                    </a:lnTo>
                    <a:lnTo>
                      <a:pt x="46" y="24"/>
                    </a:lnTo>
                    <a:lnTo>
                      <a:pt x="32" y="37"/>
                    </a:lnTo>
                    <a:lnTo>
                      <a:pt x="20" y="50"/>
                    </a:lnTo>
                    <a:lnTo>
                      <a:pt x="12" y="62"/>
                    </a:lnTo>
                    <a:lnTo>
                      <a:pt x="4" y="75"/>
                    </a:lnTo>
                    <a:lnTo>
                      <a:pt x="1" y="89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14"/>
                    </a:lnTo>
                    <a:lnTo>
                      <a:pt x="3" y="125"/>
                    </a:lnTo>
                    <a:lnTo>
                      <a:pt x="8" y="138"/>
                    </a:lnTo>
                    <a:lnTo>
                      <a:pt x="15" y="148"/>
                    </a:lnTo>
                    <a:lnTo>
                      <a:pt x="15" y="148"/>
                    </a:lnTo>
                    <a:lnTo>
                      <a:pt x="142" y="151"/>
                    </a:lnTo>
                    <a:lnTo>
                      <a:pt x="265" y="157"/>
                    </a:lnTo>
                    <a:lnTo>
                      <a:pt x="386" y="164"/>
                    </a:lnTo>
                    <a:lnTo>
                      <a:pt x="503" y="175"/>
                    </a:lnTo>
                    <a:lnTo>
                      <a:pt x="615" y="187"/>
                    </a:lnTo>
                    <a:lnTo>
                      <a:pt x="721" y="202"/>
                    </a:lnTo>
                    <a:lnTo>
                      <a:pt x="772" y="211"/>
                    </a:lnTo>
                    <a:lnTo>
                      <a:pt x="822" y="219"/>
                    </a:lnTo>
                    <a:lnTo>
                      <a:pt x="870" y="228"/>
                    </a:lnTo>
                    <a:lnTo>
                      <a:pt x="917" y="237"/>
                    </a:lnTo>
                    <a:lnTo>
                      <a:pt x="917" y="237"/>
                    </a:lnTo>
                    <a:lnTo>
                      <a:pt x="965" y="248"/>
                    </a:lnTo>
                    <a:lnTo>
                      <a:pt x="1012" y="260"/>
                    </a:lnTo>
                    <a:lnTo>
                      <a:pt x="1054" y="273"/>
                    </a:lnTo>
                    <a:lnTo>
                      <a:pt x="1095" y="285"/>
                    </a:lnTo>
                    <a:lnTo>
                      <a:pt x="1132" y="297"/>
                    </a:lnTo>
                    <a:lnTo>
                      <a:pt x="1168" y="310"/>
                    </a:lnTo>
                    <a:lnTo>
                      <a:pt x="1199" y="325"/>
                    </a:lnTo>
                    <a:lnTo>
                      <a:pt x="1229" y="338"/>
                    </a:lnTo>
                    <a:lnTo>
                      <a:pt x="1229" y="33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rimson Text"/>
                  <a:ea typeface="+mn-ea"/>
                  <a:cs typeface="+mn-cs"/>
                </a:endParaRPr>
              </a:p>
            </p:txBody>
          </p:sp>
          <p:sp>
            <p:nvSpPr>
              <p:cNvPr id="40" name="Freeform 32"/>
              <p:cNvSpPr>
                <a:spLocks/>
              </p:cNvSpPr>
              <p:nvPr/>
            </p:nvSpPr>
            <p:spPr bwMode="auto">
              <a:xfrm>
                <a:off x="7876155" y="2244135"/>
                <a:ext cx="484188" cy="128588"/>
              </a:xfrm>
              <a:custGeom>
                <a:avLst/>
                <a:gdLst>
                  <a:gd name="T0" fmla="*/ 0 w 1525"/>
                  <a:gd name="T1" fmla="*/ 366 h 406"/>
                  <a:gd name="T2" fmla="*/ 27 w 1525"/>
                  <a:gd name="T3" fmla="*/ 385 h 406"/>
                  <a:gd name="T4" fmla="*/ 49 w 1525"/>
                  <a:gd name="T5" fmla="*/ 406 h 406"/>
                  <a:gd name="T6" fmla="*/ 124 w 1525"/>
                  <a:gd name="T7" fmla="*/ 406 h 406"/>
                  <a:gd name="T8" fmla="*/ 196 w 1525"/>
                  <a:gd name="T9" fmla="*/ 406 h 406"/>
                  <a:gd name="T10" fmla="*/ 337 w 1525"/>
                  <a:gd name="T11" fmla="*/ 402 h 406"/>
                  <a:gd name="T12" fmla="*/ 474 w 1525"/>
                  <a:gd name="T13" fmla="*/ 396 h 406"/>
                  <a:gd name="T14" fmla="*/ 605 w 1525"/>
                  <a:gd name="T15" fmla="*/ 388 h 406"/>
                  <a:gd name="T16" fmla="*/ 732 w 1525"/>
                  <a:gd name="T17" fmla="*/ 377 h 406"/>
                  <a:gd name="T18" fmla="*/ 850 w 1525"/>
                  <a:gd name="T19" fmla="*/ 362 h 406"/>
                  <a:gd name="T20" fmla="*/ 962 w 1525"/>
                  <a:gd name="T21" fmla="*/ 346 h 406"/>
                  <a:gd name="T22" fmla="*/ 1066 w 1525"/>
                  <a:gd name="T23" fmla="*/ 327 h 406"/>
                  <a:gd name="T24" fmla="*/ 1161 w 1525"/>
                  <a:gd name="T25" fmla="*/ 306 h 406"/>
                  <a:gd name="T26" fmla="*/ 1247 w 1525"/>
                  <a:gd name="T27" fmla="*/ 284 h 406"/>
                  <a:gd name="T28" fmla="*/ 1323 w 1525"/>
                  <a:gd name="T29" fmla="*/ 260 h 406"/>
                  <a:gd name="T30" fmla="*/ 1387 w 1525"/>
                  <a:gd name="T31" fmla="*/ 235 h 406"/>
                  <a:gd name="T32" fmla="*/ 1440 w 1525"/>
                  <a:gd name="T33" fmla="*/ 207 h 406"/>
                  <a:gd name="T34" fmla="*/ 1481 w 1525"/>
                  <a:gd name="T35" fmla="*/ 179 h 406"/>
                  <a:gd name="T36" fmla="*/ 1509 w 1525"/>
                  <a:gd name="T37" fmla="*/ 148 h 406"/>
                  <a:gd name="T38" fmla="*/ 1518 w 1525"/>
                  <a:gd name="T39" fmla="*/ 134 h 406"/>
                  <a:gd name="T40" fmla="*/ 1524 w 1525"/>
                  <a:gd name="T41" fmla="*/ 118 h 406"/>
                  <a:gd name="T42" fmla="*/ 1525 w 1525"/>
                  <a:gd name="T43" fmla="*/ 102 h 406"/>
                  <a:gd name="T44" fmla="*/ 1524 w 1525"/>
                  <a:gd name="T45" fmla="*/ 89 h 406"/>
                  <a:gd name="T46" fmla="*/ 1513 w 1525"/>
                  <a:gd name="T47" fmla="*/ 62 h 406"/>
                  <a:gd name="T48" fmla="*/ 1492 w 1525"/>
                  <a:gd name="T49" fmla="*/ 36 h 406"/>
                  <a:gd name="T50" fmla="*/ 1462 w 1525"/>
                  <a:gd name="T51" fmla="*/ 12 h 406"/>
                  <a:gd name="T52" fmla="*/ 1443 w 1525"/>
                  <a:gd name="T53" fmla="*/ 0 h 406"/>
                  <a:gd name="T54" fmla="*/ 1440 w 1525"/>
                  <a:gd name="T55" fmla="*/ 1 h 406"/>
                  <a:gd name="T56" fmla="*/ 1378 w 1525"/>
                  <a:gd name="T57" fmla="*/ 29 h 406"/>
                  <a:gd name="T58" fmla="*/ 1305 w 1525"/>
                  <a:gd name="T59" fmla="*/ 56 h 406"/>
                  <a:gd name="T60" fmla="*/ 1220 w 1525"/>
                  <a:gd name="T61" fmla="*/ 80 h 406"/>
                  <a:gd name="T62" fmla="*/ 1127 w 1525"/>
                  <a:gd name="T63" fmla="*/ 103 h 406"/>
                  <a:gd name="T64" fmla="*/ 1076 w 1525"/>
                  <a:gd name="T65" fmla="*/ 113 h 406"/>
                  <a:gd name="T66" fmla="*/ 967 w 1525"/>
                  <a:gd name="T67" fmla="*/ 132 h 406"/>
                  <a:gd name="T68" fmla="*/ 851 w 1525"/>
                  <a:gd name="T69" fmla="*/ 149 h 406"/>
                  <a:gd name="T70" fmla="*/ 730 w 1525"/>
                  <a:gd name="T71" fmla="*/ 164 h 406"/>
                  <a:gd name="T72" fmla="*/ 602 w 1525"/>
                  <a:gd name="T73" fmla="*/ 175 h 406"/>
                  <a:gd name="T74" fmla="*/ 470 w 1525"/>
                  <a:gd name="T75" fmla="*/ 183 h 406"/>
                  <a:gd name="T76" fmla="*/ 334 w 1525"/>
                  <a:gd name="T77" fmla="*/ 190 h 406"/>
                  <a:gd name="T78" fmla="*/ 195 w 1525"/>
                  <a:gd name="T79" fmla="*/ 193 h 406"/>
                  <a:gd name="T80" fmla="*/ 124 w 1525"/>
                  <a:gd name="T81" fmla="*/ 193 h 406"/>
                  <a:gd name="T82" fmla="*/ 83 w 1525"/>
                  <a:gd name="T83" fmla="*/ 193 h 406"/>
                  <a:gd name="T84" fmla="*/ 88 w 1525"/>
                  <a:gd name="T85" fmla="*/ 213 h 406"/>
                  <a:gd name="T86" fmla="*/ 90 w 1525"/>
                  <a:gd name="T87" fmla="*/ 232 h 406"/>
                  <a:gd name="T88" fmla="*/ 88 w 1525"/>
                  <a:gd name="T89" fmla="*/ 250 h 406"/>
                  <a:gd name="T90" fmla="*/ 77 w 1525"/>
                  <a:gd name="T91" fmla="*/ 286 h 406"/>
                  <a:gd name="T92" fmla="*/ 55 w 1525"/>
                  <a:gd name="T93" fmla="*/ 320 h 406"/>
                  <a:gd name="T94" fmla="*/ 22 w 1525"/>
                  <a:gd name="T95" fmla="*/ 351 h 406"/>
                  <a:gd name="T96" fmla="*/ 0 w 1525"/>
                  <a:gd name="T97" fmla="*/ 366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525" h="406">
                    <a:moveTo>
                      <a:pt x="0" y="366"/>
                    </a:moveTo>
                    <a:lnTo>
                      <a:pt x="0" y="366"/>
                    </a:lnTo>
                    <a:lnTo>
                      <a:pt x="15" y="376"/>
                    </a:lnTo>
                    <a:lnTo>
                      <a:pt x="27" y="385"/>
                    </a:lnTo>
                    <a:lnTo>
                      <a:pt x="38" y="395"/>
                    </a:lnTo>
                    <a:lnTo>
                      <a:pt x="49" y="406"/>
                    </a:lnTo>
                    <a:lnTo>
                      <a:pt x="49" y="406"/>
                    </a:lnTo>
                    <a:lnTo>
                      <a:pt x="124" y="406"/>
                    </a:lnTo>
                    <a:lnTo>
                      <a:pt x="124" y="406"/>
                    </a:lnTo>
                    <a:lnTo>
                      <a:pt x="196" y="406"/>
                    </a:lnTo>
                    <a:lnTo>
                      <a:pt x="268" y="405"/>
                    </a:lnTo>
                    <a:lnTo>
                      <a:pt x="337" y="402"/>
                    </a:lnTo>
                    <a:lnTo>
                      <a:pt x="407" y="400"/>
                    </a:lnTo>
                    <a:lnTo>
                      <a:pt x="474" y="396"/>
                    </a:lnTo>
                    <a:lnTo>
                      <a:pt x="541" y="393"/>
                    </a:lnTo>
                    <a:lnTo>
                      <a:pt x="605" y="388"/>
                    </a:lnTo>
                    <a:lnTo>
                      <a:pt x="670" y="383"/>
                    </a:lnTo>
                    <a:lnTo>
                      <a:pt x="732" y="377"/>
                    </a:lnTo>
                    <a:lnTo>
                      <a:pt x="792" y="370"/>
                    </a:lnTo>
                    <a:lnTo>
                      <a:pt x="850" y="362"/>
                    </a:lnTo>
                    <a:lnTo>
                      <a:pt x="907" y="355"/>
                    </a:lnTo>
                    <a:lnTo>
                      <a:pt x="962" y="346"/>
                    </a:lnTo>
                    <a:lnTo>
                      <a:pt x="1016" y="337"/>
                    </a:lnTo>
                    <a:lnTo>
                      <a:pt x="1066" y="327"/>
                    </a:lnTo>
                    <a:lnTo>
                      <a:pt x="1115" y="317"/>
                    </a:lnTo>
                    <a:lnTo>
                      <a:pt x="1161" y="306"/>
                    </a:lnTo>
                    <a:lnTo>
                      <a:pt x="1205" y="295"/>
                    </a:lnTo>
                    <a:lnTo>
                      <a:pt x="1247" y="284"/>
                    </a:lnTo>
                    <a:lnTo>
                      <a:pt x="1286" y="272"/>
                    </a:lnTo>
                    <a:lnTo>
                      <a:pt x="1323" y="260"/>
                    </a:lnTo>
                    <a:lnTo>
                      <a:pt x="1356" y="247"/>
                    </a:lnTo>
                    <a:lnTo>
                      <a:pt x="1387" y="235"/>
                    </a:lnTo>
                    <a:lnTo>
                      <a:pt x="1415" y="221"/>
                    </a:lnTo>
                    <a:lnTo>
                      <a:pt x="1440" y="207"/>
                    </a:lnTo>
                    <a:lnTo>
                      <a:pt x="1462" y="193"/>
                    </a:lnTo>
                    <a:lnTo>
                      <a:pt x="1481" y="179"/>
                    </a:lnTo>
                    <a:lnTo>
                      <a:pt x="1497" y="164"/>
                    </a:lnTo>
                    <a:lnTo>
                      <a:pt x="1509" y="148"/>
                    </a:lnTo>
                    <a:lnTo>
                      <a:pt x="1514" y="141"/>
                    </a:lnTo>
                    <a:lnTo>
                      <a:pt x="1518" y="134"/>
                    </a:lnTo>
                    <a:lnTo>
                      <a:pt x="1521" y="125"/>
                    </a:lnTo>
                    <a:lnTo>
                      <a:pt x="1524" y="118"/>
                    </a:lnTo>
                    <a:lnTo>
                      <a:pt x="1525" y="110"/>
                    </a:lnTo>
                    <a:lnTo>
                      <a:pt x="1525" y="102"/>
                    </a:lnTo>
                    <a:lnTo>
                      <a:pt x="1525" y="102"/>
                    </a:lnTo>
                    <a:lnTo>
                      <a:pt x="1524" y="89"/>
                    </a:lnTo>
                    <a:lnTo>
                      <a:pt x="1520" y="75"/>
                    </a:lnTo>
                    <a:lnTo>
                      <a:pt x="1513" y="62"/>
                    </a:lnTo>
                    <a:lnTo>
                      <a:pt x="1504" y="50"/>
                    </a:lnTo>
                    <a:lnTo>
                      <a:pt x="1492" y="36"/>
                    </a:lnTo>
                    <a:lnTo>
                      <a:pt x="1479" y="24"/>
                    </a:lnTo>
                    <a:lnTo>
                      <a:pt x="1462" y="12"/>
                    </a:lnTo>
                    <a:lnTo>
                      <a:pt x="1443" y="0"/>
                    </a:lnTo>
                    <a:lnTo>
                      <a:pt x="1443" y="0"/>
                    </a:lnTo>
                    <a:lnTo>
                      <a:pt x="1440" y="1"/>
                    </a:lnTo>
                    <a:lnTo>
                      <a:pt x="1440" y="1"/>
                    </a:lnTo>
                    <a:lnTo>
                      <a:pt x="1411" y="16"/>
                    </a:lnTo>
                    <a:lnTo>
                      <a:pt x="1378" y="29"/>
                    </a:lnTo>
                    <a:lnTo>
                      <a:pt x="1344" y="42"/>
                    </a:lnTo>
                    <a:lnTo>
                      <a:pt x="1305" y="56"/>
                    </a:lnTo>
                    <a:lnTo>
                      <a:pt x="1264" y="68"/>
                    </a:lnTo>
                    <a:lnTo>
                      <a:pt x="1220" y="80"/>
                    </a:lnTo>
                    <a:lnTo>
                      <a:pt x="1175" y="92"/>
                    </a:lnTo>
                    <a:lnTo>
                      <a:pt x="1127" y="103"/>
                    </a:lnTo>
                    <a:lnTo>
                      <a:pt x="1127" y="103"/>
                    </a:lnTo>
                    <a:lnTo>
                      <a:pt x="1076" y="113"/>
                    </a:lnTo>
                    <a:lnTo>
                      <a:pt x="1022" y="124"/>
                    </a:lnTo>
                    <a:lnTo>
                      <a:pt x="967" y="132"/>
                    </a:lnTo>
                    <a:lnTo>
                      <a:pt x="910" y="142"/>
                    </a:lnTo>
                    <a:lnTo>
                      <a:pt x="851" y="149"/>
                    </a:lnTo>
                    <a:lnTo>
                      <a:pt x="791" y="157"/>
                    </a:lnTo>
                    <a:lnTo>
                      <a:pt x="730" y="164"/>
                    </a:lnTo>
                    <a:lnTo>
                      <a:pt x="666" y="170"/>
                    </a:lnTo>
                    <a:lnTo>
                      <a:pt x="602" y="175"/>
                    </a:lnTo>
                    <a:lnTo>
                      <a:pt x="537" y="180"/>
                    </a:lnTo>
                    <a:lnTo>
                      <a:pt x="470" y="183"/>
                    </a:lnTo>
                    <a:lnTo>
                      <a:pt x="402" y="187"/>
                    </a:lnTo>
                    <a:lnTo>
                      <a:pt x="334" y="190"/>
                    </a:lnTo>
                    <a:lnTo>
                      <a:pt x="264" y="192"/>
                    </a:lnTo>
                    <a:lnTo>
                      <a:pt x="195" y="193"/>
                    </a:lnTo>
                    <a:lnTo>
                      <a:pt x="124" y="193"/>
                    </a:lnTo>
                    <a:lnTo>
                      <a:pt x="124" y="193"/>
                    </a:lnTo>
                    <a:lnTo>
                      <a:pt x="83" y="193"/>
                    </a:lnTo>
                    <a:lnTo>
                      <a:pt x="83" y="193"/>
                    </a:lnTo>
                    <a:lnTo>
                      <a:pt x="85" y="203"/>
                    </a:lnTo>
                    <a:lnTo>
                      <a:pt x="88" y="213"/>
                    </a:lnTo>
                    <a:lnTo>
                      <a:pt x="89" y="222"/>
                    </a:lnTo>
                    <a:lnTo>
                      <a:pt x="90" y="232"/>
                    </a:lnTo>
                    <a:lnTo>
                      <a:pt x="90" y="232"/>
                    </a:lnTo>
                    <a:lnTo>
                      <a:pt x="88" y="250"/>
                    </a:lnTo>
                    <a:lnTo>
                      <a:pt x="84" y="269"/>
                    </a:lnTo>
                    <a:lnTo>
                      <a:pt x="77" y="286"/>
                    </a:lnTo>
                    <a:lnTo>
                      <a:pt x="67" y="303"/>
                    </a:lnTo>
                    <a:lnTo>
                      <a:pt x="55" y="320"/>
                    </a:lnTo>
                    <a:lnTo>
                      <a:pt x="39" y="336"/>
                    </a:lnTo>
                    <a:lnTo>
                      <a:pt x="22" y="351"/>
                    </a:lnTo>
                    <a:lnTo>
                      <a:pt x="0" y="366"/>
                    </a:lnTo>
                    <a:lnTo>
                      <a:pt x="0" y="3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rimson Text"/>
                  <a:ea typeface="+mn-ea"/>
                  <a:cs typeface="+mn-cs"/>
                </a:endParaRPr>
              </a:p>
            </p:txBody>
          </p:sp>
          <p:sp>
            <p:nvSpPr>
              <p:cNvPr id="41" name="Freeform 33"/>
              <p:cNvSpPr>
                <a:spLocks/>
              </p:cNvSpPr>
              <p:nvPr/>
            </p:nvSpPr>
            <p:spPr bwMode="auto">
              <a:xfrm>
                <a:off x="7471343" y="2072685"/>
                <a:ext cx="889000" cy="130175"/>
              </a:xfrm>
              <a:custGeom>
                <a:avLst/>
                <a:gdLst>
                  <a:gd name="T0" fmla="*/ 2716 w 2801"/>
                  <a:gd name="T1" fmla="*/ 2 h 407"/>
                  <a:gd name="T2" fmla="*/ 2654 w 2801"/>
                  <a:gd name="T3" fmla="*/ 30 h 407"/>
                  <a:gd name="T4" fmla="*/ 2540 w 2801"/>
                  <a:gd name="T5" fmla="*/ 68 h 407"/>
                  <a:gd name="T6" fmla="*/ 2403 w 2801"/>
                  <a:gd name="T7" fmla="*/ 104 h 407"/>
                  <a:gd name="T8" fmla="*/ 2298 w 2801"/>
                  <a:gd name="T9" fmla="*/ 124 h 407"/>
                  <a:gd name="T10" fmla="*/ 2127 w 2801"/>
                  <a:gd name="T11" fmla="*/ 150 h 407"/>
                  <a:gd name="T12" fmla="*/ 1942 w 2801"/>
                  <a:gd name="T13" fmla="*/ 171 h 407"/>
                  <a:gd name="T14" fmla="*/ 1746 w 2801"/>
                  <a:gd name="T15" fmla="*/ 184 h 407"/>
                  <a:gd name="T16" fmla="*/ 1540 w 2801"/>
                  <a:gd name="T17" fmla="*/ 193 h 407"/>
                  <a:gd name="T18" fmla="*/ 1400 w 2801"/>
                  <a:gd name="T19" fmla="*/ 194 h 407"/>
                  <a:gd name="T20" fmla="*/ 1191 w 2801"/>
                  <a:gd name="T21" fmla="*/ 190 h 407"/>
                  <a:gd name="T22" fmla="*/ 987 w 2801"/>
                  <a:gd name="T23" fmla="*/ 180 h 407"/>
                  <a:gd name="T24" fmla="*/ 795 w 2801"/>
                  <a:gd name="T25" fmla="*/ 165 h 407"/>
                  <a:gd name="T26" fmla="*/ 615 w 2801"/>
                  <a:gd name="T27" fmla="*/ 143 h 407"/>
                  <a:gd name="T28" fmla="*/ 449 w 2801"/>
                  <a:gd name="T29" fmla="*/ 113 h 407"/>
                  <a:gd name="T30" fmla="*/ 349 w 2801"/>
                  <a:gd name="T31" fmla="*/ 93 h 407"/>
                  <a:gd name="T32" fmla="*/ 220 w 2801"/>
                  <a:gd name="T33" fmla="*/ 56 h 407"/>
                  <a:gd name="T34" fmla="*/ 114 w 2801"/>
                  <a:gd name="T35" fmla="*/ 16 h 407"/>
                  <a:gd name="T36" fmla="*/ 81 w 2801"/>
                  <a:gd name="T37" fmla="*/ 0 h 407"/>
                  <a:gd name="T38" fmla="*/ 46 w 2801"/>
                  <a:gd name="T39" fmla="*/ 25 h 407"/>
                  <a:gd name="T40" fmla="*/ 12 w 2801"/>
                  <a:gd name="T41" fmla="*/ 62 h 407"/>
                  <a:gd name="T42" fmla="*/ 0 w 2801"/>
                  <a:gd name="T43" fmla="*/ 103 h 407"/>
                  <a:gd name="T44" fmla="*/ 2 w 2801"/>
                  <a:gd name="T45" fmla="*/ 118 h 407"/>
                  <a:gd name="T46" fmla="*/ 11 w 2801"/>
                  <a:gd name="T47" fmla="*/ 141 h 407"/>
                  <a:gd name="T48" fmla="*/ 43 w 2801"/>
                  <a:gd name="T49" fmla="*/ 179 h 407"/>
                  <a:gd name="T50" fmla="*/ 109 w 2801"/>
                  <a:gd name="T51" fmla="*/ 222 h 407"/>
                  <a:gd name="T52" fmla="*/ 203 w 2801"/>
                  <a:gd name="T53" fmla="*/ 261 h 407"/>
                  <a:gd name="T54" fmla="*/ 320 w 2801"/>
                  <a:gd name="T55" fmla="*/ 296 h 407"/>
                  <a:gd name="T56" fmla="*/ 459 w 2801"/>
                  <a:gd name="T57" fmla="*/ 328 h 407"/>
                  <a:gd name="T58" fmla="*/ 617 w 2801"/>
                  <a:gd name="T59" fmla="*/ 356 h 407"/>
                  <a:gd name="T60" fmla="*/ 792 w 2801"/>
                  <a:gd name="T61" fmla="*/ 378 h 407"/>
                  <a:gd name="T62" fmla="*/ 984 w 2801"/>
                  <a:gd name="T63" fmla="*/ 393 h 407"/>
                  <a:gd name="T64" fmla="*/ 1187 w 2801"/>
                  <a:gd name="T65" fmla="*/ 403 h 407"/>
                  <a:gd name="T66" fmla="*/ 1400 w 2801"/>
                  <a:gd name="T67" fmla="*/ 407 h 407"/>
                  <a:gd name="T68" fmla="*/ 1544 w 2801"/>
                  <a:gd name="T69" fmla="*/ 406 h 407"/>
                  <a:gd name="T70" fmla="*/ 1750 w 2801"/>
                  <a:gd name="T71" fmla="*/ 397 h 407"/>
                  <a:gd name="T72" fmla="*/ 1946 w 2801"/>
                  <a:gd name="T73" fmla="*/ 384 h 407"/>
                  <a:gd name="T74" fmla="*/ 2126 w 2801"/>
                  <a:gd name="T75" fmla="*/ 363 h 407"/>
                  <a:gd name="T76" fmla="*/ 2292 w 2801"/>
                  <a:gd name="T77" fmla="*/ 337 h 407"/>
                  <a:gd name="T78" fmla="*/ 2437 w 2801"/>
                  <a:gd name="T79" fmla="*/ 307 h 407"/>
                  <a:gd name="T80" fmla="*/ 2562 w 2801"/>
                  <a:gd name="T81" fmla="*/ 273 h 407"/>
                  <a:gd name="T82" fmla="*/ 2663 w 2801"/>
                  <a:gd name="T83" fmla="*/ 235 h 407"/>
                  <a:gd name="T84" fmla="*/ 2738 w 2801"/>
                  <a:gd name="T85" fmla="*/ 194 h 407"/>
                  <a:gd name="T86" fmla="*/ 2785 w 2801"/>
                  <a:gd name="T87" fmla="*/ 149 h 407"/>
                  <a:gd name="T88" fmla="*/ 2797 w 2801"/>
                  <a:gd name="T89" fmla="*/ 126 h 407"/>
                  <a:gd name="T90" fmla="*/ 2801 w 2801"/>
                  <a:gd name="T91" fmla="*/ 103 h 407"/>
                  <a:gd name="T92" fmla="*/ 2796 w 2801"/>
                  <a:gd name="T93" fmla="*/ 76 h 407"/>
                  <a:gd name="T94" fmla="*/ 2768 w 2801"/>
                  <a:gd name="T95" fmla="*/ 37 h 407"/>
                  <a:gd name="T96" fmla="*/ 2719 w 2801"/>
                  <a:gd name="T97" fmla="*/ 0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01" h="407">
                    <a:moveTo>
                      <a:pt x="2719" y="0"/>
                    </a:moveTo>
                    <a:lnTo>
                      <a:pt x="2719" y="0"/>
                    </a:lnTo>
                    <a:lnTo>
                      <a:pt x="2716" y="2"/>
                    </a:lnTo>
                    <a:lnTo>
                      <a:pt x="2716" y="2"/>
                    </a:lnTo>
                    <a:lnTo>
                      <a:pt x="2687" y="16"/>
                    </a:lnTo>
                    <a:lnTo>
                      <a:pt x="2654" y="30"/>
                    </a:lnTo>
                    <a:lnTo>
                      <a:pt x="2620" y="43"/>
                    </a:lnTo>
                    <a:lnTo>
                      <a:pt x="2581" y="56"/>
                    </a:lnTo>
                    <a:lnTo>
                      <a:pt x="2540" y="68"/>
                    </a:lnTo>
                    <a:lnTo>
                      <a:pt x="2496" y="81"/>
                    </a:lnTo>
                    <a:lnTo>
                      <a:pt x="2451" y="93"/>
                    </a:lnTo>
                    <a:lnTo>
                      <a:pt x="2403" y="104"/>
                    </a:lnTo>
                    <a:lnTo>
                      <a:pt x="2403" y="104"/>
                    </a:lnTo>
                    <a:lnTo>
                      <a:pt x="2352" y="113"/>
                    </a:lnTo>
                    <a:lnTo>
                      <a:pt x="2298" y="124"/>
                    </a:lnTo>
                    <a:lnTo>
                      <a:pt x="2243" y="133"/>
                    </a:lnTo>
                    <a:lnTo>
                      <a:pt x="2186" y="143"/>
                    </a:lnTo>
                    <a:lnTo>
                      <a:pt x="2127" y="150"/>
                    </a:lnTo>
                    <a:lnTo>
                      <a:pt x="2067" y="157"/>
                    </a:lnTo>
                    <a:lnTo>
                      <a:pt x="2006" y="165"/>
                    </a:lnTo>
                    <a:lnTo>
                      <a:pt x="1942" y="171"/>
                    </a:lnTo>
                    <a:lnTo>
                      <a:pt x="1878" y="176"/>
                    </a:lnTo>
                    <a:lnTo>
                      <a:pt x="1813" y="180"/>
                    </a:lnTo>
                    <a:lnTo>
                      <a:pt x="1746" y="184"/>
                    </a:lnTo>
                    <a:lnTo>
                      <a:pt x="1678" y="188"/>
                    </a:lnTo>
                    <a:lnTo>
                      <a:pt x="1610" y="190"/>
                    </a:lnTo>
                    <a:lnTo>
                      <a:pt x="1540" y="193"/>
                    </a:lnTo>
                    <a:lnTo>
                      <a:pt x="1471" y="194"/>
                    </a:lnTo>
                    <a:lnTo>
                      <a:pt x="1400" y="194"/>
                    </a:lnTo>
                    <a:lnTo>
                      <a:pt x="1400" y="194"/>
                    </a:lnTo>
                    <a:lnTo>
                      <a:pt x="1330" y="194"/>
                    </a:lnTo>
                    <a:lnTo>
                      <a:pt x="1260" y="193"/>
                    </a:lnTo>
                    <a:lnTo>
                      <a:pt x="1191" y="190"/>
                    </a:lnTo>
                    <a:lnTo>
                      <a:pt x="1123" y="188"/>
                    </a:lnTo>
                    <a:lnTo>
                      <a:pt x="1054" y="184"/>
                    </a:lnTo>
                    <a:lnTo>
                      <a:pt x="987" y="180"/>
                    </a:lnTo>
                    <a:lnTo>
                      <a:pt x="923" y="176"/>
                    </a:lnTo>
                    <a:lnTo>
                      <a:pt x="858" y="171"/>
                    </a:lnTo>
                    <a:lnTo>
                      <a:pt x="795" y="165"/>
                    </a:lnTo>
                    <a:lnTo>
                      <a:pt x="734" y="157"/>
                    </a:lnTo>
                    <a:lnTo>
                      <a:pt x="673" y="150"/>
                    </a:lnTo>
                    <a:lnTo>
                      <a:pt x="615" y="143"/>
                    </a:lnTo>
                    <a:lnTo>
                      <a:pt x="557" y="133"/>
                    </a:lnTo>
                    <a:lnTo>
                      <a:pt x="503" y="124"/>
                    </a:lnTo>
                    <a:lnTo>
                      <a:pt x="449" y="113"/>
                    </a:lnTo>
                    <a:lnTo>
                      <a:pt x="398" y="104"/>
                    </a:lnTo>
                    <a:lnTo>
                      <a:pt x="398" y="104"/>
                    </a:lnTo>
                    <a:lnTo>
                      <a:pt x="349" y="93"/>
                    </a:lnTo>
                    <a:lnTo>
                      <a:pt x="304" y="81"/>
                    </a:lnTo>
                    <a:lnTo>
                      <a:pt x="260" y="68"/>
                    </a:lnTo>
                    <a:lnTo>
                      <a:pt x="220" y="56"/>
                    </a:lnTo>
                    <a:lnTo>
                      <a:pt x="182" y="43"/>
                    </a:lnTo>
                    <a:lnTo>
                      <a:pt x="147" y="30"/>
                    </a:lnTo>
                    <a:lnTo>
                      <a:pt x="114" y="16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63" y="13"/>
                    </a:lnTo>
                    <a:lnTo>
                      <a:pt x="46" y="25"/>
                    </a:lnTo>
                    <a:lnTo>
                      <a:pt x="32" y="37"/>
                    </a:lnTo>
                    <a:lnTo>
                      <a:pt x="20" y="50"/>
                    </a:lnTo>
                    <a:lnTo>
                      <a:pt x="12" y="62"/>
                    </a:lnTo>
                    <a:lnTo>
                      <a:pt x="4" y="76"/>
                    </a:lnTo>
                    <a:lnTo>
                      <a:pt x="1" y="89"/>
                    </a:lnTo>
                    <a:lnTo>
                      <a:pt x="0" y="103"/>
                    </a:lnTo>
                    <a:lnTo>
                      <a:pt x="0" y="103"/>
                    </a:lnTo>
                    <a:lnTo>
                      <a:pt x="0" y="111"/>
                    </a:lnTo>
                    <a:lnTo>
                      <a:pt x="2" y="118"/>
                    </a:lnTo>
                    <a:lnTo>
                      <a:pt x="3" y="126"/>
                    </a:lnTo>
                    <a:lnTo>
                      <a:pt x="7" y="134"/>
                    </a:lnTo>
                    <a:lnTo>
                      <a:pt x="11" y="141"/>
                    </a:lnTo>
                    <a:lnTo>
                      <a:pt x="15" y="149"/>
                    </a:lnTo>
                    <a:lnTo>
                      <a:pt x="28" y="165"/>
                    </a:lnTo>
                    <a:lnTo>
                      <a:pt x="43" y="179"/>
                    </a:lnTo>
                    <a:lnTo>
                      <a:pt x="63" y="194"/>
                    </a:lnTo>
                    <a:lnTo>
                      <a:pt x="85" y="207"/>
                    </a:lnTo>
                    <a:lnTo>
                      <a:pt x="109" y="222"/>
                    </a:lnTo>
                    <a:lnTo>
                      <a:pt x="137" y="235"/>
                    </a:lnTo>
                    <a:lnTo>
                      <a:pt x="169" y="247"/>
                    </a:lnTo>
                    <a:lnTo>
                      <a:pt x="203" y="261"/>
                    </a:lnTo>
                    <a:lnTo>
                      <a:pt x="238" y="273"/>
                    </a:lnTo>
                    <a:lnTo>
                      <a:pt x="277" y="285"/>
                    </a:lnTo>
                    <a:lnTo>
                      <a:pt x="320" y="296"/>
                    </a:lnTo>
                    <a:lnTo>
                      <a:pt x="364" y="307"/>
                    </a:lnTo>
                    <a:lnTo>
                      <a:pt x="410" y="318"/>
                    </a:lnTo>
                    <a:lnTo>
                      <a:pt x="459" y="328"/>
                    </a:lnTo>
                    <a:lnTo>
                      <a:pt x="510" y="337"/>
                    </a:lnTo>
                    <a:lnTo>
                      <a:pt x="562" y="347"/>
                    </a:lnTo>
                    <a:lnTo>
                      <a:pt x="617" y="356"/>
                    </a:lnTo>
                    <a:lnTo>
                      <a:pt x="674" y="363"/>
                    </a:lnTo>
                    <a:lnTo>
                      <a:pt x="733" y="370"/>
                    </a:lnTo>
                    <a:lnTo>
                      <a:pt x="792" y="378"/>
                    </a:lnTo>
                    <a:lnTo>
                      <a:pt x="855" y="384"/>
                    </a:lnTo>
                    <a:lnTo>
                      <a:pt x="919" y="388"/>
                    </a:lnTo>
                    <a:lnTo>
                      <a:pt x="984" y="393"/>
                    </a:lnTo>
                    <a:lnTo>
                      <a:pt x="1051" y="397"/>
                    </a:lnTo>
                    <a:lnTo>
                      <a:pt x="1118" y="401"/>
                    </a:lnTo>
                    <a:lnTo>
                      <a:pt x="1187" y="403"/>
                    </a:lnTo>
                    <a:lnTo>
                      <a:pt x="1257" y="406"/>
                    </a:lnTo>
                    <a:lnTo>
                      <a:pt x="1328" y="407"/>
                    </a:lnTo>
                    <a:lnTo>
                      <a:pt x="1400" y="407"/>
                    </a:lnTo>
                    <a:lnTo>
                      <a:pt x="1400" y="407"/>
                    </a:lnTo>
                    <a:lnTo>
                      <a:pt x="1472" y="407"/>
                    </a:lnTo>
                    <a:lnTo>
                      <a:pt x="1544" y="406"/>
                    </a:lnTo>
                    <a:lnTo>
                      <a:pt x="1613" y="403"/>
                    </a:lnTo>
                    <a:lnTo>
                      <a:pt x="1683" y="401"/>
                    </a:lnTo>
                    <a:lnTo>
                      <a:pt x="1750" y="397"/>
                    </a:lnTo>
                    <a:lnTo>
                      <a:pt x="1817" y="393"/>
                    </a:lnTo>
                    <a:lnTo>
                      <a:pt x="1881" y="388"/>
                    </a:lnTo>
                    <a:lnTo>
                      <a:pt x="1946" y="384"/>
                    </a:lnTo>
                    <a:lnTo>
                      <a:pt x="2008" y="378"/>
                    </a:lnTo>
                    <a:lnTo>
                      <a:pt x="2068" y="370"/>
                    </a:lnTo>
                    <a:lnTo>
                      <a:pt x="2126" y="363"/>
                    </a:lnTo>
                    <a:lnTo>
                      <a:pt x="2183" y="356"/>
                    </a:lnTo>
                    <a:lnTo>
                      <a:pt x="2238" y="347"/>
                    </a:lnTo>
                    <a:lnTo>
                      <a:pt x="2292" y="337"/>
                    </a:lnTo>
                    <a:lnTo>
                      <a:pt x="2342" y="328"/>
                    </a:lnTo>
                    <a:lnTo>
                      <a:pt x="2391" y="318"/>
                    </a:lnTo>
                    <a:lnTo>
                      <a:pt x="2437" y="307"/>
                    </a:lnTo>
                    <a:lnTo>
                      <a:pt x="2481" y="296"/>
                    </a:lnTo>
                    <a:lnTo>
                      <a:pt x="2523" y="285"/>
                    </a:lnTo>
                    <a:lnTo>
                      <a:pt x="2562" y="273"/>
                    </a:lnTo>
                    <a:lnTo>
                      <a:pt x="2599" y="261"/>
                    </a:lnTo>
                    <a:lnTo>
                      <a:pt x="2632" y="247"/>
                    </a:lnTo>
                    <a:lnTo>
                      <a:pt x="2663" y="235"/>
                    </a:lnTo>
                    <a:lnTo>
                      <a:pt x="2691" y="222"/>
                    </a:lnTo>
                    <a:lnTo>
                      <a:pt x="2716" y="207"/>
                    </a:lnTo>
                    <a:lnTo>
                      <a:pt x="2738" y="194"/>
                    </a:lnTo>
                    <a:lnTo>
                      <a:pt x="2757" y="179"/>
                    </a:lnTo>
                    <a:lnTo>
                      <a:pt x="2773" y="165"/>
                    </a:lnTo>
                    <a:lnTo>
                      <a:pt x="2785" y="149"/>
                    </a:lnTo>
                    <a:lnTo>
                      <a:pt x="2790" y="141"/>
                    </a:lnTo>
                    <a:lnTo>
                      <a:pt x="2794" y="134"/>
                    </a:lnTo>
                    <a:lnTo>
                      <a:pt x="2797" y="126"/>
                    </a:lnTo>
                    <a:lnTo>
                      <a:pt x="2800" y="118"/>
                    </a:lnTo>
                    <a:lnTo>
                      <a:pt x="2801" y="111"/>
                    </a:lnTo>
                    <a:lnTo>
                      <a:pt x="2801" y="103"/>
                    </a:lnTo>
                    <a:lnTo>
                      <a:pt x="2801" y="103"/>
                    </a:lnTo>
                    <a:lnTo>
                      <a:pt x="2800" y="89"/>
                    </a:lnTo>
                    <a:lnTo>
                      <a:pt x="2796" y="76"/>
                    </a:lnTo>
                    <a:lnTo>
                      <a:pt x="2789" y="62"/>
                    </a:lnTo>
                    <a:lnTo>
                      <a:pt x="2780" y="50"/>
                    </a:lnTo>
                    <a:lnTo>
                      <a:pt x="2768" y="37"/>
                    </a:lnTo>
                    <a:lnTo>
                      <a:pt x="2755" y="25"/>
                    </a:lnTo>
                    <a:lnTo>
                      <a:pt x="2738" y="13"/>
                    </a:lnTo>
                    <a:lnTo>
                      <a:pt x="2719" y="0"/>
                    </a:lnTo>
                    <a:lnTo>
                      <a:pt x="27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rimson Text"/>
                  <a:ea typeface="+mn-ea"/>
                  <a:cs typeface="+mn-cs"/>
                </a:endParaRPr>
              </a:p>
            </p:txBody>
          </p:sp>
          <p:sp>
            <p:nvSpPr>
              <p:cNvPr id="42" name="Freeform 34"/>
              <p:cNvSpPr>
                <a:spLocks/>
              </p:cNvSpPr>
              <p:nvPr/>
            </p:nvSpPr>
            <p:spPr bwMode="auto">
              <a:xfrm>
                <a:off x="7471343" y="1988547"/>
                <a:ext cx="889000" cy="128588"/>
              </a:xfrm>
              <a:custGeom>
                <a:avLst/>
                <a:gdLst>
                  <a:gd name="T0" fmla="*/ 2716 w 2801"/>
                  <a:gd name="T1" fmla="*/ 1 h 406"/>
                  <a:gd name="T2" fmla="*/ 2654 w 2801"/>
                  <a:gd name="T3" fmla="*/ 29 h 406"/>
                  <a:gd name="T4" fmla="*/ 2540 w 2801"/>
                  <a:gd name="T5" fmla="*/ 68 h 406"/>
                  <a:gd name="T6" fmla="*/ 2403 w 2801"/>
                  <a:gd name="T7" fmla="*/ 103 h 406"/>
                  <a:gd name="T8" fmla="*/ 2298 w 2801"/>
                  <a:gd name="T9" fmla="*/ 124 h 406"/>
                  <a:gd name="T10" fmla="*/ 2127 w 2801"/>
                  <a:gd name="T11" fmla="*/ 149 h 406"/>
                  <a:gd name="T12" fmla="*/ 1942 w 2801"/>
                  <a:gd name="T13" fmla="*/ 170 h 406"/>
                  <a:gd name="T14" fmla="*/ 1746 w 2801"/>
                  <a:gd name="T15" fmla="*/ 183 h 406"/>
                  <a:gd name="T16" fmla="*/ 1540 w 2801"/>
                  <a:gd name="T17" fmla="*/ 192 h 406"/>
                  <a:gd name="T18" fmla="*/ 1400 w 2801"/>
                  <a:gd name="T19" fmla="*/ 193 h 406"/>
                  <a:gd name="T20" fmla="*/ 1191 w 2801"/>
                  <a:gd name="T21" fmla="*/ 189 h 406"/>
                  <a:gd name="T22" fmla="*/ 987 w 2801"/>
                  <a:gd name="T23" fmla="*/ 180 h 406"/>
                  <a:gd name="T24" fmla="*/ 795 w 2801"/>
                  <a:gd name="T25" fmla="*/ 164 h 406"/>
                  <a:gd name="T26" fmla="*/ 615 w 2801"/>
                  <a:gd name="T27" fmla="*/ 142 h 406"/>
                  <a:gd name="T28" fmla="*/ 449 w 2801"/>
                  <a:gd name="T29" fmla="*/ 113 h 406"/>
                  <a:gd name="T30" fmla="*/ 349 w 2801"/>
                  <a:gd name="T31" fmla="*/ 92 h 406"/>
                  <a:gd name="T32" fmla="*/ 220 w 2801"/>
                  <a:gd name="T33" fmla="*/ 56 h 406"/>
                  <a:gd name="T34" fmla="*/ 114 w 2801"/>
                  <a:gd name="T35" fmla="*/ 15 h 406"/>
                  <a:gd name="T36" fmla="*/ 81 w 2801"/>
                  <a:gd name="T37" fmla="*/ 0 h 406"/>
                  <a:gd name="T38" fmla="*/ 46 w 2801"/>
                  <a:gd name="T39" fmla="*/ 24 h 406"/>
                  <a:gd name="T40" fmla="*/ 12 w 2801"/>
                  <a:gd name="T41" fmla="*/ 62 h 406"/>
                  <a:gd name="T42" fmla="*/ 0 w 2801"/>
                  <a:gd name="T43" fmla="*/ 102 h 406"/>
                  <a:gd name="T44" fmla="*/ 2 w 2801"/>
                  <a:gd name="T45" fmla="*/ 118 h 406"/>
                  <a:gd name="T46" fmla="*/ 11 w 2801"/>
                  <a:gd name="T47" fmla="*/ 141 h 406"/>
                  <a:gd name="T48" fmla="*/ 43 w 2801"/>
                  <a:gd name="T49" fmla="*/ 179 h 406"/>
                  <a:gd name="T50" fmla="*/ 109 w 2801"/>
                  <a:gd name="T51" fmla="*/ 221 h 406"/>
                  <a:gd name="T52" fmla="*/ 203 w 2801"/>
                  <a:gd name="T53" fmla="*/ 260 h 406"/>
                  <a:gd name="T54" fmla="*/ 320 w 2801"/>
                  <a:gd name="T55" fmla="*/ 295 h 406"/>
                  <a:gd name="T56" fmla="*/ 459 w 2801"/>
                  <a:gd name="T57" fmla="*/ 327 h 406"/>
                  <a:gd name="T58" fmla="*/ 617 w 2801"/>
                  <a:gd name="T59" fmla="*/ 355 h 406"/>
                  <a:gd name="T60" fmla="*/ 792 w 2801"/>
                  <a:gd name="T61" fmla="*/ 377 h 406"/>
                  <a:gd name="T62" fmla="*/ 984 w 2801"/>
                  <a:gd name="T63" fmla="*/ 393 h 406"/>
                  <a:gd name="T64" fmla="*/ 1187 w 2801"/>
                  <a:gd name="T65" fmla="*/ 402 h 406"/>
                  <a:gd name="T66" fmla="*/ 1400 w 2801"/>
                  <a:gd name="T67" fmla="*/ 406 h 406"/>
                  <a:gd name="T68" fmla="*/ 1544 w 2801"/>
                  <a:gd name="T69" fmla="*/ 405 h 406"/>
                  <a:gd name="T70" fmla="*/ 1750 w 2801"/>
                  <a:gd name="T71" fmla="*/ 396 h 406"/>
                  <a:gd name="T72" fmla="*/ 1946 w 2801"/>
                  <a:gd name="T73" fmla="*/ 383 h 406"/>
                  <a:gd name="T74" fmla="*/ 2126 w 2801"/>
                  <a:gd name="T75" fmla="*/ 362 h 406"/>
                  <a:gd name="T76" fmla="*/ 2292 w 2801"/>
                  <a:gd name="T77" fmla="*/ 337 h 406"/>
                  <a:gd name="T78" fmla="*/ 2437 w 2801"/>
                  <a:gd name="T79" fmla="*/ 306 h 406"/>
                  <a:gd name="T80" fmla="*/ 2562 w 2801"/>
                  <a:gd name="T81" fmla="*/ 272 h 406"/>
                  <a:gd name="T82" fmla="*/ 2663 w 2801"/>
                  <a:gd name="T83" fmla="*/ 234 h 406"/>
                  <a:gd name="T84" fmla="*/ 2738 w 2801"/>
                  <a:gd name="T85" fmla="*/ 193 h 406"/>
                  <a:gd name="T86" fmla="*/ 2785 w 2801"/>
                  <a:gd name="T87" fmla="*/ 148 h 406"/>
                  <a:gd name="T88" fmla="*/ 2797 w 2801"/>
                  <a:gd name="T89" fmla="*/ 125 h 406"/>
                  <a:gd name="T90" fmla="*/ 2801 w 2801"/>
                  <a:gd name="T91" fmla="*/ 102 h 406"/>
                  <a:gd name="T92" fmla="*/ 2796 w 2801"/>
                  <a:gd name="T93" fmla="*/ 75 h 406"/>
                  <a:gd name="T94" fmla="*/ 2768 w 2801"/>
                  <a:gd name="T95" fmla="*/ 36 h 406"/>
                  <a:gd name="T96" fmla="*/ 2719 w 2801"/>
                  <a:gd name="T97" fmla="*/ 0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01" h="406">
                    <a:moveTo>
                      <a:pt x="2719" y="0"/>
                    </a:moveTo>
                    <a:lnTo>
                      <a:pt x="2719" y="0"/>
                    </a:lnTo>
                    <a:lnTo>
                      <a:pt x="2716" y="1"/>
                    </a:lnTo>
                    <a:lnTo>
                      <a:pt x="2716" y="1"/>
                    </a:lnTo>
                    <a:lnTo>
                      <a:pt x="2687" y="15"/>
                    </a:lnTo>
                    <a:lnTo>
                      <a:pt x="2654" y="29"/>
                    </a:lnTo>
                    <a:lnTo>
                      <a:pt x="2620" y="42"/>
                    </a:lnTo>
                    <a:lnTo>
                      <a:pt x="2581" y="56"/>
                    </a:lnTo>
                    <a:lnTo>
                      <a:pt x="2540" y="68"/>
                    </a:lnTo>
                    <a:lnTo>
                      <a:pt x="2496" y="80"/>
                    </a:lnTo>
                    <a:lnTo>
                      <a:pt x="2451" y="92"/>
                    </a:lnTo>
                    <a:lnTo>
                      <a:pt x="2403" y="103"/>
                    </a:lnTo>
                    <a:lnTo>
                      <a:pt x="2403" y="103"/>
                    </a:lnTo>
                    <a:lnTo>
                      <a:pt x="2352" y="113"/>
                    </a:lnTo>
                    <a:lnTo>
                      <a:pt x="2298" y="124"/>
                    </a:lnTo>
                    <a:lnTo>
                      <a:pt x="2243" y="132"/>
                    </a:lnTo>
                    <a:lnTo>
                      <a:pt x="2186" y="142"/>
                    </a:lnTo>
                    <a:lnTo>
                      <a:pt x="2127" y="149"/>
                    </a:lnTo>
                    <a:lnTo>
                      <a:pt x="2067" y="157"/>
                    </a:lnTo>
                    <a:lnTo>
                      <a:pt x="2006" y="164"/>
                    </a:lnTo>
                    <a:lnTo>
                      <a:pt x="1942" y="170"/>
                    </a:lnTo>
                    <a:lnTo>
                      <a:pt x="1878" y="175"/>
                    </a:lnTo>
                    <a:lnTo>
                      <a:pt x="1813" y="180"/>
                    </a:lnTo>
                    <a:lnTo>
                      <a:pt x="1746" y="183"/>
                    </a:lnTo>
                    <a:lnTo>
                      <a:pt x="1678" y="187"/>
                    </a:lnTo>
                    <a:lnTo>
                      <a:pt x="1610" y="189"/>
                    </a:lnTo>
                    <a:lnTo>
                      <a:pt x="1540" y="192"/>
                    </a:lnTo>
                    <a:lnTo>
                      <a:pt x="1471" y="193"/>
                    </a:lnTo>
                    <a:lnTo>
                      <a:pt x="1400" y="193"/>
                    </a:lnTo>
                    <a:lnTo>
                      <a:pt x="1400" y="193"/>
                    </a:lnTo>
                    <a:lnTo>
                      <a:pt x="1330" y="193"/>
                    </a:lnTo>
                    <a:lnTo>
                      <a:pt x="1260" y="192"/>
                    </a:lnTo>
                    <a:lnTo>
                      <a:pt x="1191" y="189"/>
                    </a:lnTo>
                    <a:lnTo>
                      <a:pt x="1123" y="187"/>
                    </a:lnTo>
                    <a:lnTo>
                      <a:pt x="1054" y="183"/>
                    </a:lnTo>
                    <a:lnTo>
                      <a:pt x="987" y="180"/>
                    </a:lnTo>
                    <a:lnTo>
                      <a:pt x="923" y="175"/>
                    </a:lnTo>
                    <a:lnTo>
                      <a:pt x="858" y="170"/>
                    </a:lnTo>
                    <a:lnTo>
                      <a:pt x="795" y="164"/>
                    </a:lnTo>
                    <a:lnTo>
                      <a:pt x="734" y="157"/>
                    </a:lnTo>
                    <a:lnTo>
                      <a:pt x="673" y="149"/>
                    </a:lnTo>
                    <a:lnTo>
                      <a:pt x="615" y="142"/>
                    </a:lnTo>
                    <a:lnTo>
                      <a:pt x="557" y="132"/>
                    </a:lnTo>
                    <a:lnTo>
                      <a:pt x="503" y="124"/>
                    </a:lnTo>
                    <a:lnTo>
                      <a:pt x="449" y="113"/>
                    </a:lnTo>
                    <a:lnTo>
                      <a:pt x="398" y="103"/>
                    </a:lnTo>
                    <a:lnTo>
                      <a:pt x="398" y="103"/>
                    </a:lnTo>
                    <a:lnTo>
                      <a:pt x="349" y="92"/>
                    </a:lnTo>
                    <a:lnTo>
                      <a:pt x="304" y="80"/>
                    </a:lnTo>
                    <a:lnTo>
                      <a:pt x="260" y="68"/>
                    </a:lnTo>
                    <a:lnTo>
                      <a:pt x="220" y="56"/>
                    </a:lnTo>
                    <a:lnTo>
                      <a:pt x="182" y="42"/>
                    </a:lnTo>
                    <a:lnTo>
                      <a:pt x="147" y="29"/>
                    </a:lnTo>
                    <a:lnTo>
                      <a:pt x="114" y="15"/>
                    </a:lnTo>
                    <a:lnTo>
                      <a:pt x="85" y="1"/>
                    </a:lnTo>
                    <a:lnTo>
                      <a:pt x="85" y="1"/>
                    </a:lnTo>
                    <a:lnTo>
                      <a:pt x="81" y="0"/>
                    </a:lnTo>
                    <a:lnTo>
                      <a:pt x="81" y="0"/>
                    </a:lnTo>
                    <a:lnTo>
                      <a:pt x="63" y="12"/>
                    </a:lnTo>
                    <a:lnTo>
                      <a:pt x="46" y="24"/>
                    </a:lnTo>
                    <a:lnTo>
                      <a:pt x="32" y="36"/>
                    </a:lnTo>
                    <a:lnTo>
                      <a:pt x="20" y="50"/>
                    </a:lnTo>
                    <a:lnTo>
                      <a:pt x="12" y="62"/>
                    </a:lnTo>
                    <a:lnTo>
                      <a:pt x="4" y="75"/>
                    </a:lnTo>
                    <a:lnTo>
                      <a:pt x="1" y="8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10"/>
                    </a:lnTo>
                    <a:lnTo>
                      <a:pt x="2" y="118"/>
                    </a:lnTo>
                    <a:lnTo>
                      <a:pt x="3" y="125"/>
                    </a:lnTo>
                    <a:lnTo>
                      <a:pt x="7" y="133"/>
                    </a:lnTo>
                    <a:lnTo>
                      <a:pt x="11" y="141"/>
                    </a:lnTo>
                    <a:lnTo>
                      <a:pt x="15" y="148"/>
                    </a:lnTo>
                    <a:lnTo>
                      <a:pt x="28" y="164"/>
                    </a:lnTo>
                    <a:lnTo>
                      <a:pt x="43" y="179"/>
                    </a:lnTo>
                    <a:lnTo>
                      <a:pt x="63" y="193"/>
                    </a:lnTo>
                    <a:lnTo>
                      <a:pt x="85" y="207"/>
                    </a:lnTo>
                    <a:lnTo>
                      <a:pt x="109" y="221"/>
                    </a:lnTo>
                    <a:lnTo>
                      <a:pt x="137" y="234"/>
                    </a:lnTo>
                    <a:lnTo>
                      <a:pt x="169" y="247"/>
                    </a:lnTo>
                    <a:lnTo>
                      <a:pt x="203" y="260"/>
                    </a:lnTo>
                    <a:lnTo>
                      <a:pt x="238" y="272"/>
                    </a:lnTo>
                    <a:lnTo>
                      <a:pt x="277" y="284"/>
                    </a:lnTo>
                    <a:lnTo>
                      <a:pt x="320" y="295"/>
                    </a:lnTo>
                    <a:lnTo>
                      <a:pt x="364" y="306"/>
                    </a:lnTo>
                    <a:lnTo>
                      <a:pt x="410" y="317"/>
                    </a:lnTo>
                    <a:lnTo>
                      <a:pt x="459" y="327"/>
                    </a:lnTo>
                    <a:lnTo>
                      <a:pt x="510" y="337"/>
                    </a:lnTo>
                    <a:lnTo>
                      <a:pt x="562" y="346"/>
                    </a:lnTo>
                    <a:lnTo>
                      <a:pt x="617" y="355"/>
                    </a:lnTo>
                    <a:lnTo>
                      <a:pt x="674" y="362"/>
                    </a:lnTo>
                    <a:lnTo>
                      <a:pt x="733" y="370"/>
                    </a:lnTo>
                    <a:lnTo>
                      <a:pt x="792" y="377"/>
                    </a:lnTo>
                    <a:lnTo>
                      <a:pt x="855" y="383"/>
                    </a:lnTo>
                    <a:lnTo>
                      <a:pt x="919" y="388"/>
                    </a:lnTo>
                    <a:lnTo>
                      <a:pt x="984" y="393"/>
                    </a:lnTo>
                    <a:lnTo>
                      <a:pt x="1051" y="396"/>
                    </a:lnTo>
                    <a:lnTo>
                      <a:pt x="1118" y="400"/>
                    </a:lnTo>
                    <a:lnTo>
                      <a:pt x="1187" y="402"/>
                    </a:lnTo>
                    <a:lnTo>
                      <a:pt x="1257" y="405"/>
                    </a:lnTo>
                    <a:lnTo>
                      <a:pt x="1328" y="406"/>
                    </a:lnTo>
                    <a:lnTo>
                      <a:pt x="1400" y="406"/>
                    </a:lnTo>
                    <a:lnTo>
                      <a:pt x="1400" y="406"/>
                    </a:lnTo>
                    <a:lnTo>
                      <a:pt x="1472" y="406"/>
                    </a:lnTo>
                    <a:lnTo>
                      <a:pt x="1544" y="405"/>
                    </a:lnTo>
                    <a:lnTo>
                      <a:pt x="1613" y="402"/>
                    </a:lnTo>
                    <a:lnTo>
                      <a:pt x="1683" y="400"/>
                    </a:lnTo>
                    <a:lnTo>
                      <a:pt x="1750" y="396"/>
                    </a:lnTo>
                    <a:lnTo>
                      <a:pt x="1817" y="393"/>
                    </a:lnTo>
                    <a:lnTo>
                      <a:pt x="1881" y="388"/>
                    </a:lnTo>
                    <a:lnTo>
                      <a:pt x="1946" y="383"/>
                    </a:lnTo>
                    <a:lnTo>
                      <a:pt x="2008" y="377"/>
                    </a:lnTo>
                    <a:lnTo>
                      <a:pt x="2068" y="370"/>
                    </a:lnTo>
                    <a:lnTo>
                      <a:pt x="2126" y="362"/>
                    </a:lnTo>
                    <a:lnTo>
                      <a:pt x="2183" y="355"/>
                    </a:lnTo>
                    <a:lnTo>
                      <a:pt x="2238" y="346"/>
                    </a:lnTo>
                    <a:lnTo>
                      <a:pt x="2292" y="337"/>
                    </a:lnTo>
                    <a:lnTo>
                      <a:pt x="2342" y="327"/>
                    </a:lnTo>
                    <a:lnTo>
                      <a:pt x="2391" y="317"/>
                    </a:lnTo>
                    <a:lnTo>
                      <a:pt x="2437" y="306"/>
                    </a:lnTo>
                    <a:lnTo>
                      <a:pt x="2481" y="295"/>
                    </a:lnTo>
                    <a:lnTo>
                      <a:pt x="2523" y="284"/>
                    </a:lnTo>
                    <a:lnTo>
                      <a:pt x="2562" y="272"/>
                    </a:lnTo>
                    <a:lnTo>
                      <a:pt x="2599" y="260"/>
                    </a:lnTo>
                    <a:lnTo>
                      <a:pt x="2632" y="247"/>
                    </a:lnTo>
                    <a:lnTo>
                      <a:pt x="2663" y="234"/>
                    </a:lnTo>
                    <a:lnTo>
                      <a:pt x="2691" y="221"/>
                    </a:lnTo>
                    <a:lnTo>
                      <a:pt x="2716" y="207"/>
                    </a:lnTo>
                    <a:lnTo>
                      <a:pt x="2738" y="193"/>
                    </a:lnTo>
                    <a:lnTo>
                      <a:pt x="2757" y="179"/>
                    </a:lnTo>
                    <a:lnTo>
                      <a:pt x="2773" y="164"/>
                    </a:lnTo>
                    <a:lnTo>
                      <a:pt x="2785" y="148"/>
                    </a:lnTo>
                    <a:lnTo>
                      <a:pt x="2790" y="141"/>
                    </a:lnTo>
                    <a:lnTo>
                      <a:pt x="2794" y="133"/>
                    </a:lnTo>
                    <a:lnTo>
                      <a:pt x="2797" y="125"/>
                    </a:lnTo>
                    <a:lnTo>
                      <a:pt x="2800" y="118"/>
                    </a:lnTo>
                    <a:lnTo>
                      <a:pt x="2801" y="110"/>
                    </a:lnTo>
                    <a:lnTo>
                      <a:pt x="2801" y="102"/>
                    </a:lnTo>
                    <a:lnTo>
                      <a:pt x="2801" y="102"/>
                    </a:lnTo>
                    <a:lnTo>
                      <a:pt x="2800" y="88"/>
                    </a:lnTo>
                    <a:lnTo>
                      <a:pt x="2796" y="75"/>
                    </a:lnTo>
                    <a:lnTo>
                      <a:pt x="2789" y="62"/>
                    </a:lnTo>
                    <a:lnTo>
                      <a:pt x="2780" y="50"/>
                    </a:lnTo>
                    <a:lnTo>
                      <a:pt x="2768" y="36"/>
                    </a:lnTo>
                    <a:lnTo>
                      <a:pt x="2755" y="24"/>
                    </a:lnTo>
                    <a:lnTo>
                      <a:pt x="2738" y="12"/>
                    </a:lnTo>
                    <a:lnTo>
                      <a:pt x="2719" y="0"/>
                    </a:lnTo>
                    <a:lnTo>
                      <a:pt x="27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rimson Text"/>
                  <a:ea typeface="+mn-ea"/>
                  <a:cs typeface="+mn-cs"/>
                </a:endParaRPr>
              </a:p>
            </p:txBody>
          </p:sp>
          <p:sp>
            <p:nvSpPr>
              <p:cNvPr id="43" name="Freeform 35"/>
              <p:cNvSpPr>
                <a:spLocks/>
              </p:cNvSpPr>
              <p:nvPr/>
            </p:nvSpPr>
            <p:spPr bwMode="auto">
              <a:xfrm>
                <a:off x="7471343" y="1839322"/>
                <a:ext cx="889000" cy="193675"/>
              </a:xfrm>
              <a:custGeom>
                <a:avLst/>
                <a:gdLst>
                  <a:gd name="T0" fmla="*/ 1472 w 2801"/>
                  <a:gd name="T1" fmla="*/ 608 h 608"/>
                  <a:gd name="T2" fmla="*/ 1683 w 2801"/>
                  <a:gd name="T3" fmla="*/ 602 h 608"/>
                  <a:gd name="T4" fmla="*/ 1881 w 2801"/>
                  <a:gd name="T5" fmla="*/ 590 h 608"/>
                  <a:gd name="T6" fmla="*/ 2068 w 2801"/>
                  <a:gd name="T7" fmla="*/ 572 h 608"/>
                  <a:gd name="T8" fmla="*/ 2238 w 2801"/>
                  <a:gd name="T9" fmla="*/ 549 h 608"/>
                  <a:gd name="T10" fmla="*/ 2391 w 2801"/>
                  <a:gd name="T11" fmla="*/ 520 h 608"/>
                  <a:gd name="T12" fmla="*/ 2523 w 2801"/>
                  <a:gd name="T13" fmla="*/ 487 h 608"/>
                  <a:gd name="T14" fmla="*/ 2632 w 2801"/>
                  <a:gd name="T15" fmla="*/ 449 h 608"/>
                  <a:gd name="T16" fmla="*/ 2716 w 2801"/>
                  <a:gd name="T17" fmla="*/ 409 h 608"/>
                  <a:gd name="T18" fmla="*/ 2773 w 2801"/>
                  <a:gd name="T19" fmla="*/ 366 h 608"/>
                  <a:gd name="T20" fmla="*/ 2794 w 2801"/>
                  <a:gd name="T21" fmla="*/ 336 h 608"/>
                  <a:gd name="T22" fmla="*/ 2801 w 2801"/>
                  <a:gd name="T23" fmla="*/ 313 h 608"/>
                  <a:gd name="T24" fmla="*/ 2801 w 2801"/>
                  <a:gd name="T25" fmla="*/ 297 h 608"/>
                  <a:gd name="T26" fmla="*/ 2794 w 2801"/>
                  <a:gd name="T27" fmla="*/ 274 h 608"/>
                  <a:gd name="T28" fmla="*/ 2773 w 2801"/>
                  <a:gd name="T29" fmla="*/ 243 h 608"/>
                  <a:gd name="T30" fmla="*/ 2716 w 2801"/>
                  <a:gd name="T31" fmla="*/ 200 h 608"/>
                  <a:gd name="T32" fmla="*/ 2632 w 2801"/>
                  <a:gd name="T33" fmla="*/ 159 h 608"/>
                  <a:gd name="T34" fmla="*/ 2523 w 2801"/>
                  <a:gd name="T35" fmla="*/ 123 h 608"/>
                  <a:gd name="T36" fmla="*/ 2391 w 2801"/>
                  <a:gd name="T37" fmla="*/ 89 h 608"/>
                  <a:gd name="T38" fmla="*/ 2238 w 2801"/>
                  <a:gd name="T39" fmla="*/ 61 h 608"/>
                  <a:gd name="T40" fmla="*/ 2068 w 2801"/>
                  <a:gd name="T41" fmla="*/ 37 h 608"/>
                  <a:gd name="T42" fmla="*/ 1881 w 2801"/>
                  <a:gd name="T43" fmla="*/ 18 h 608"/>
                  <a:gd name="T44" fmla="*/ 1683 w 2801"/>
                  <a:gd name="T45" fmla="*/ 6 h 608"/>
                  <a:gd name="T46" fmla="*/ 1472 w 2801"/>
                  <a:gd name="T47" fmla="*/ 1 h 608"/>
                  <a:gd name="T48" fmla="*/ 1328 w 2801"/>
                  <a:gd name="T49" fmla="*/ 1 h 608"/>
                  <a:gd name="T50" fmla="*/ 1118 w 2801"/>
                  <a:gd name="T51" fmla="*/ 6 h 608"/>
                  <a:gd name="T52" fmla="*/ 919 w 2801"/>
                  <a:gd name="T53" fmla="*/ 18 h 608"/>
                  <a:gd name="T54" fmla="*/ 733 w 2801"/>
                  <a:gd name="T55" fmla="*/ 37 h 608"/>
                  <a:gd name="T56" fmla="*/ 562 w 2801"/>
                  <a:gd name="T57" fmla="*/ 61 h 608"/>
                  <a:gd name="T58" fmla="*/ 410 w 2801"/>
                  <a:gd name="T59" fmla="*/ 89 h 608"/>
                  <a:gd name="T60" fmla="*/ 277 w 2801"/>
                  <a:gd name="T61" fmla="*/ 123 h 608"/>
                  <a:gd name="T62" fmla="*/ 169 w 2801"/>
                  <a:gd name="T63" fmla="*/ 159 h 608"/>
                  <a:gd name="T64" fmla="*/ 85 w 2801"/>
                  <a:gd name="T65" fmla="*/ 200 h 608"/>
                  <a:gd name="T66" fmla="*/ 28 w 2801"/>
                  <a:gd name="T67" fmla="*/ 243 h 608"/>
                  <a:gd name="T68" fmla="*/ 7 w 2801"/>
                  <a:gd name="T69" fmla="*/ 274 h 608"/>
                  <a:gd name="T70" fmla="*/ 0 w 2801"/>
                  <a:gd name="T71" fmla="*/ 297 h 608"/>
                  <a:gd name="T72" fmla="*/ 0 w 2801"/>
                  <a:gd name="T73" fmla="*/ 313 h 608"/>
                  <a:gd name="T74" fmla="*/ 7 w 2801"/>
                  <a:gd name="T75" fmla="*/ 336 h 608"/>
                  <a:gd name="T76" fmla="*/ 28 w 2801"/>
                  <a:gd name="T77" fmla="*/ 366 h 608"/>
                  <a:gd name="T78" fmla="*/ 85 w 2801"/>
                  <a:gd name="T79" fmla="*/ 409 h 608"/>
                  <a:gd name="T80" fmla="*/ 169 w 2801"/>
                  <a:gd name="T81" fmla="*/ 449 h 608"/>
                  <a:gd name="T82" fmla="*/ 277 w 2801"/>
                  <a:gd name="T83" fmla="*/ 487 h 608"/>
                  <a:gd name="T84" fmla="*/ 410 w 2801"/>
                  <a:gd name="T85" fmla="*/ 520 h 608"/>
                  <a:gd name="T86" fmla="*/ 562 w 2801"/>
                  <a:gd name="T87" fmla="*/ 549 h 608"/>
                  <a:gd name="T88" fmla="*/ 733 w 2801"/>
                  <a:gd name="T89" fmla="*/ 572 h 608"/>
                  <a:gd name="T90" fmla="*/ 919 w 2801"/>
                  <a:gd name="T91" fmla="*/ 590 h 608"/>
                  <a:gd name="T92" fmla="*/ 1118 w 2801"/>
                  <a:gd name="T93" fmla="*/ 602 h 608"/>
                  <a:gd name="T94" fmla="*/ 1328 w 2801"/>
                  <a:gd name="T95" fmla="*/ 608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801" h="608">
                    <a:moveTo>
                      <a:pt x="1400" y="608"/>
                    </a:moveTo>
                    <a:lnTo>
                      <a:pt x="1400" y="608"/>
                    </a:lnTo>
                    <a:lnTo>
                      <a:pt x="1472" y="608"/>
                    </a:lnTo>
                    <a:lnTo>
                      <a:pt x="1544" y="607"/>
                    </a:lnTo>
                    <a:lnTo>
                      <a:pt x="1613" y="605"/>
                    </a:lnTo>
                    <a:lnTo>
                      <a:pt x="1683" y="602"/>
                    </a:lnTo>
                    <a:lnTo>
                      <a:pt x="1750" y="599"/>
                    </a:lnTo>
                    <a:lnTo>
                      <a:pt x="1817" y="595"/>
                    </a:lnTo>
                    <a:lnTo>
                      <a:pt x="1881" y="590"/>
                    </a:lnTo>
                    <a:lnTo>
                      <a:pt x="1946" y="585"/>
                    </a:lnTo>
                    <a:lnTo>
                      <a:pt x="2008" y="579"/>
                    </a:lnTo>
                    <a:lnTo>
                      <a:pt x="2068" y="572"/>
                    </a:lnTo>
                    <a:lnTo>
                      <a:pt x="2126" y="565"/>
                    </a:lnTo>
                    <a:lnTo>
                      <a:pt x="2183" y="557"/>
                    </a:lnTo>
                    <a:lnTo>
                      <a:pt x="2238" y="549"/>
                    </a:lnTo>
                    <a:lnTo>
                      <a:pt x="2292" y="539"/>
                    </a:lnTo>
                    <a:lnTo>
                      <a:pt x="2342" y="529"/>
                    </a:lnTo>
                    <a:lnTo>
                      <a:pt x="2391" y="520"/>
                    </a:lnTo>
                    <a:lnTo>
                      <a:pt x="2437" y="509"/>
                    </a:lnTo>
                    <a:lnTo>
                      <a:pt x="2481" y="498"/>
                    </a:lnTo>
                    <a:lnTo>
                      <a:pt x="2523" y="487"/>
                    </a:lnTo>
                    <a:lnTo>
                      <a:pt x="2562" y="475"/>
                    </a:lnTo>
                    <a:lnTo>
                      <a:pt x="2599" y="462"/>
                    </a:lnTo>
                    <a:lnTo>
                      <a:pt x="2632" y="449"/>
                    </a:lnTo>
                    <a:lnTo>
                      <a:pt x="2663" y="437"/>
                    </a:lnTo>
                    <a:lnTo>
                      <a:pt x="2691" y="423"/>
                    </a:lnTo>
                    <a:lnTo>
                      <a:pt x="2716" y="409"/>
                    </a:lnTo>
                    <a:lnTo>
                      <a:pt x="2738" y="395"/>
                    </a:lnTo>
                    <a:lnTo>
                      <a:pt x="2757" y="381"/>
                    </a:lnTo>
                    <a:lnTo>
                      <a:pt x="2773" y="366"/>
                    </a:lnTo>
                    <a:lnTo>
                      <a:pt x="2785" y="350"/>
                    </a:lnTo>
                    <a:lnTo>
                      <a:pt x="2790" y="343"/>
                    </a:lnTo>
                    <a:lnTo>
                      <a:pt x="2794" y="336"/>
                    </a:lnTo>
                    <a:lnTo>
                      <a:pt x="2797" y="327"/>
                    </a:lnTo>
                    <a:lnTo>
                      <a:pt x="2800" y="320"/>
                    </a:lnTo>
                    <a:lnTo>
                      <a:pt x="2801" y="313"/>
                    </a:lnTo>
                    <a:lnTo>
                      <a:pt x="2801" y="304"/>
                    </a:lnTo>
                    <a:lnTo>
                      <a:pt x="2801" y="304"/>
                    </a:lnTo>
                    <a:lnTo>
                      <a:pt x="2801" y="297"/>
                    </a:lnTo>
                    <a:lnTo>
                      <a:pt x="2800" y="288"/>
                    </a:lnTo>
                    <a:lnTo>
                      <a:pt x="2797" y="281"/>
                    </a:lnTo>
                    <a:lnTo>
                      <a:pt x="2794" y="274"/>
                    </a:lnTo>
                    <a:lnTo>
                      <a:pt x="2790" y="265"/>
                    </a:lnTo>
                    <a:lnTo>
                      <a:pt x="2785" y="258"/>
                    </a:lnTo>
                    <a:lnTo>
                      <a:pt x="2773" y="243"/>
                    </a:lnTo>
                    <a:lnTo>
                      <a:pt x="2757" y="229"/>
                    </a:lnTo>
                    <a:lnTo>
                      <a:pt x="2738" y="214"/>
                    </a:lnTo>
                    <a:lnTo>
                      <a:pt x="2716" y="200"/>
                    </a:lnTo>
                    <a:lnTo>
                      <a:pt x="2691" y="186"/>
                    </a:lnTo>
                    <a:lnTo>
                      <a:pt x="2663" y="173"/>
                    </a:lnTo>
                    <a:lnTo>
                      <a:pt x="2632" y="159"/>
                    </a:lnTo>
                    <a:lnTo>
                      <a:pt x="2599" y="147"/>
                    </a:lnTo>
                    <a:lnTo>
                      <a:pt x="2562" y="134"/>
                    </a:lnTo>
                    <a:lnTo>
                      <a:pt x="2523" y="123"/>
                    </a:lnTo>
                    <a:lnTo>
                      <a:pt x="2481" y="111"/>
                    </a:lnTo>
                    <a:lnTo>
                      <a:pt x="2437" y="100"/>
                    </a:lnTo>
                    <a:lnTo>
                      <a:pt x="2391" y="89"/>
                    </a:lnTo>
                    <a:lnTo>
                      <a:pt x="2342" y="79"/>
                    </a:lnTo>
                    <a:lnTo>
                      <a:pt x="2292" y="69"/>
                    </a:lnTo>
                    <a:lnTo>
                      <a:pt x="2238" y="61"/>
                    </a:lnTo>
                    <a:lnTo>
                      <a:pt x="2183" y="52"/>
                    </a:lnTo>
                    <a:lnTo>
                      <a:pt x="2126" y="44"/>
                    </a:lnTo>
                    <a:lnTo>
                      <a:pt x="2068" y="37"/>
                    </a:lnTo>
                    <a:lnTo>
                      <a:pt x="2008" y="30"/>
                    </a:lnTo>
                    <a:lnTo>
                      <a:pt x="1946" y="24"/>
                    </a:lnTo>
                    <a:lnTo>
                      <a:pt x="1881" y="18"/>
                    </a:lnTo>
                    <a:lnTo>
                      <a:pt x="1817" y="13"/>
                    </a:lnTo>
                    <a:lnTo>
                      <a:pt x="1750" y="10"/>
                    </a:lnTo>
                    <a:lnTo>
                      <a:pt x="1683" y="6"/>
                    </a:lnTo>
                    <a:lnTo>
                      <a:pt x="1613" y="4"/>
                    </a:lnTo>
                    <a:lnTo>
                      <a:pt x="1544" y="2"/>
                    </a:lnTo>
                    <a:lnTo>
                      <a:pt x="1472" y="1"/>
                    </a:lnTo>
                    <a:lnTo>
                      <a:pt x="1400" y="0"/>
                    </a:lnTo>
                    <a:lnTo>
                      <a:pt x="1400" y="0"/>
                    </a:lnTo>
                    <a:lnTo>
                      <a:pt x="1328" y="1"/>
                    </a:lnTo>
                    <a:lnTo>
                      <a:pt x="1257" y="2"/>
                    </a:lnTo>
                    <a:lnTo>
                      <a:pt x="1187" y="4"/>
                    </a:lnTo>
                    <a:lnTo>
                      <a:pt x="1118" y="6"/>
                    </a:lnTo>
                    <a:lnTo>
                      <a:pt x="1051" y="10"/>
                    </a:lnTo>
                    <a:lnTo>
                      <a:pt x="984" y="13"/>
                    </a:lnTo>
                    <a:lnTo>
                      <a:pt x="919" y="18"/>
                    </a:lnTo>
                    <a:lnTo>
                      <a:pt x="855" y="24"/>
                    </a:lnTo>
                    <a:lnTo>
                      <a:pt x="792" y="30"/>
                    </a:lnTo>
                    <a:lnTo>
                      <a:pt x="733" y="37"/>
                    </a:lnTo>
                    <a:lnTo>
                      <a:pt x="674" y="44"/>
                    </a:lnTo>
                    <a:lnTo>
                      <a:pt x="617" y="52"/>
                    </a:lnTo>
                    <a:lnTo>
                      <a:pt x="562" y="61"/>
                    </a:lnTo>
                    <a:lnTo>
                      <a:pt x="510" y="69"/>
                    </a:lnTo>
                    <a:lnTo>
                      <a:pt x="459" y="79"/>
                    </a:lnTo>
                    <a:lnTo>
                      <a:pt x="410" y="89"/>
                    </a:lnTo>
                    <a:lnTo>
                      <a:pt x="364" y="100"/>
                    </a:lnTo>
                    <a:lnTo>
                      <a:pt x="320" y="111"/>
                    </a:lnTo>
                    <a:lnTo>
                      <a:pt x="277" y="123"/>
                    </a:lnTo>
                    <a:lnTo>
                      <a:pt x="238" y="134"/>
                    </a:lnTo>
                    <a:lnTo>
                      <a:pt x="203" y="147"/>
                    </a:lnTo>
                    <a:lnTo>
                      <a:pt x="169" y="159"/>
                    </a:lnTo>
                    <a:lnTo>
                      <a:pt x="137" y="173"/>
                    </a:lnTo>
                    <a:lnTo>
                      <a:pt x="109" y="186"/>
                    </a:lnTo>
                    <a:lnTo>
                      <a:pt x="85" y="200"/>
                    </a:lnTo>
                    <a:lnTo>
                      <a:pt x="63" y="214"/>
                    </a:lnTo>
                    <a:lnTo>
                      <a:pt x="43" y="229"/>
                    </a:lnTo>
                    <a:lnTo>
                      <a:pt x="28" y="243"/>
                    </a:lnTo>
                    <a:lnTo>
                      <a:pt x="15" y="258"/>
                    </a:lnTo>
                    <a:lnTo>
                      <a:pt x="11" y="265"/>
                    </a:lnTo>
                    <a:lnTo>
                      <a:pt x="7" y="274"/>
                    </a:lnTo>
                    <a:lnTo>
                      <a:pt x="3" y="281"/>
                    </a:lnTo>
                    <a:lnTo>
                      <a:pt x="2" y="288"/>
                    </a:lnTo>
                    <a:lnTo>
                      <a:pt x="0" y="297"/>
                    </a:lnTo>
                    <a:lnTo>
                      <a:pt x="0" y="304"/>
                    </a:lnTo>
                    <a:lnTo>
                      <a:pt x="0" y="304"/>
                    </a:lnTo>
                    <a:lnTo>
                      <a:pt x="0" y="313"/>
                    </a:lnTo>
                    <a:lnTo>
                      <a:pt x="2" y="320"/>
                    </a:lnTo>
                    <a:lnTo>
                      <a:pt x="3" y="327"/>
                    </a:lnTo>
                    <a:lnTo>
                      <a:pt x="7" y="336"/>
                    </a:lnTo>
                    <a:lnTo>
                      <a:pt x="11" y="343"/>
                    </a:lnTo>
                    <a:lnTo>
                      <a:pt x="15" y="350"/>
                    </a:lnTo>
                    <a:lnTo>
                      <a:pt x="28" y="366"/>
                    </a:lnTo>
                    <a:lnTo>
                      <a:pt x="43" y="381"/>
                    </a:lnTo>
                    <a:lnTo>
                      <a:pt x="63" y="395"/>
                    </a:lnTo>
                    <a:lnTo>
                      <a:pt x="85" y="409"/>
                    </a:lnTo>
                    <a:lnTo>
                      <a:pt x="109" y="423"/>
                    </a:lnTo>
                    <a:lnTo>
                      <a:pt x="137" y="437"/>
                    </a:lnTo>
                    <a:lnTo>
                      <a:pt x="169" y="449"/>
                    </a:lnTo>
                    <a:lnTo>
                      <a:pt x="203" y="462"/>
                    </a:lnTo>
                    <a:lnTo>
                      <a:pt x="238" y="475"/>
                    </a:lnTo>
                    <a:lnTo>
                      <a:pt x="277" y="487"/>
                    </a:lnTo>
                    <a:lnTo>
                      <a:pt x="320" y="498"/>
                    </a:lnTo>
                    <a:lnTo>
                      <a:pt x="364" y="509"/>
                    </a:lnTo>
                    <a:lnTo>
                      <a:pt x="410" y="520"/>
                    </a:lnTo>
                    <a:lnTo>
                      <a:pt x="459" y="529"/>
                    </a:lnTo>
                    <a:lnTo>
                      <a:pt x="510" y="539"/>
                    </a:lnTo>
                    <a:lnTo>
                      <a:pt x="562" y="549"/>
                    </a:lnTo>
                    <a:lnTo>
                      <a:pt x="617" y="557"/>
                    </a:lnTo>
                    <a:lnTo>
                      <a:pt x="674" y="565"/>
                    </a:lnTo>
                    <a:lnTo>
                      <a:pt x="733" y="572"/>
                    </a:lnTo>
                    <a:lnTo>
                      <a:pt x="792" y="579"/>
                    </a:lnTo>
                    <a:lnTo>
                      <a:pt x="855" y="585"/>
                    </a:lnTo>
                    <a:lnTo>
                      <a:pt x="919" y="590"/>
                    </a:lnTo>
                    <a:lnTo>
                      <a:pt x="984" y="595"/>
                    </a:lnTo>
                    <a:lnTo>
                      <a:pt x="1051" y="599"/>
                    </a:lnTo>
                    <a:lnTo>
                      <a:pt x="1118" y="602"/>
                    </a:lnTo>
                    <a:lnTo>
                      <a:pt x="1187" y="605"/>
                    </a:lnTo>
                    <a:lnTo>
                      <a:pt x="1257" y="607"/>
                    </a:lnTo>
                    <a:lnTo>
                      <a:pt x="1328" y="608"/>
                    </a:lnTo>
                    <a:lnTo>
                      <a:pt x="1400" y="608"/>
                    </a:lnTo>
                    <a:lnTo>
                      <a:pt x="1400" y="6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rimson Text"/>
                  <a:ea typeface="+mn-ea"/>
                  <a:cs typeface="+mn-cs"/>
                </a:endParaRPr>
              </a:p>
            </p:txBody>
          </p:sp>
          <p:sp>
            <p:nvSpPr>
              <p:cNvPr id="44" name="Freeform 36"/>
              <p:cNvSpPr>
                <a:spLocks/>
              </p:cNvSpPr>
              <p:nvPr/>
            </p:nvSpPr>
            <p:spPr bwMode="auto">
              <a:xfrm>
                <a:off x="6999855" y="2625135"/>
                <a:ext cx="889000" cy="128588"/>
              </a:xfrm>
              <a:custGeom>
                <a:avLst/>
                <a:gdLst>
                  <a:gd name="T0" fmla="*/ 2351 w 2801"/>
                  <a:gd name="T1" fmla="*/ 113 h 406"/>
                  <a:gd name="T2" fmla="*/ 2185 w 2801"/>
                  <a:gd name="T3" fmla="*/ 141 h 406"/>
                  <a:gd name="T4" fmla="*/ 2005 w 2801"/>
                  <a:gd name="T5" fmla="*/ 164 h 406"/>
                  <a:gd name="T6" fmla="*/ 1812 w 2801"/>
                  <a:gd name="T7" fmla="*/ 180 h 406"/>
                  <a:gd name="T8" fmla="*/ 1610 w 2801"/>
                  <a:gd name="T9" fmla="*/ 189 h 406"/>
                  <a:gd name="T10" fmla="*/ 1401 w 2801"/>
                  <a:gd name="T11" fmla="*/ 193 h 406"/>
                  <a:gd name="T12" fmla="*/ 1259 w 2801"/>
                  <a:gd name="T13" fmla="*/ 192 h 406"/>
                  <a:gd name="T14" fmla="*/ 1055 w 2801"/>
                  <a:gd name="T15" fmla="*/ 183 h 406"/>
                  <a:gd name="T16" fmla="*/ 857 w 2801"/>
                  <a:gd name="T17" fmla="*/ 170 h 406"/>
                  <a:gd name="T18" fmla="*/ 674 w 2801"/>
                  <a:gd name="T19" fmla="*/ 149 h 406"/>
                  <a:gd name="T20" fmla="*/ 503 w 2801"/>
                  <a:gd name="T21" fmla="*/ 124 h 406"/>
                  <a:gd name="T22" fmla="*/ 398 w 2801"/>
                  <a:gd name="T23" fmla="*/ 103 h 406"/>
                  <a:gd name="T24" fmla="*/ 261 w 2801"/>
                  <a:gd name="T25" fmla="*/ 68 h 406"/>
                  <a:gd name="T26" fmla="*/ 146 w 2801"/>
                  <a:gd name="T27" fmla="*/ 29 h 406"/>
                  <a:gd name="T28" fmla="*/ 84 w 2801"/>
                  <a:gd name="T29" fmla="*/ 1 h 406"/>
                  <a:gd name="T30" fmla="*/ 62 w 2801"/>
                  <a:gd name="T31" fmla="*/ 12 h 406"/>
                  <a:gd name="T32" fmla="*/ 21 w 2801"/>
                  <a:gd name="T33" fmla="*/ 49 h 406"/>
                  <a:gd name="T34" fmla="*/ 1 w 2801"/>
                  <a:gd name="T35" fmla="*/ 88 h 406"/>
                  <a:gd name="T36" fmla="*/ 0 w 2801"/>
                  <a:gd name="T37" fmla="*/ 110 h 406"/>
                  <a:gd name="T38" fmla="*/ 6 w 2801"/>
                  <a:gd name="T39" fmla="*/ 133 h 406"/>
                  <a:gd name="T40" fmla="*/ 28 w 2801"/>
                  <a:gd name="T41" fmla="*/ 164 h 406"/>
                  <a:gd name="T42" fmla="*/ 84 w 2801"/>
                  <a:gd name="T43" fmla="*/ 206 h 406"/>
                  <a:gd name="T44" fmla="*/ 168 w 2801"/>
                  <a:gd name="T45" fmla="*/ 247 h 406"/>
                  <a:gd name="T46" fmla="*/ 278 w 2801"/>
                  <a:gd name="T47" fmla="*/ 284 h 406"/>
                  <a:gd name="T48" fmla="*/ 409 w 2801"/>
                  <a:gd name="T49" fmla="*/ 317 h 406"/>
                  <a:gd name="T50" fmla="*/ 562 w 2801"/>
                  <a:gd name="T51" fmla="*/ 345 h 406"/>
                  <a:gd name="T52" fmla="*/ 732 w 2801"/>
                  <a:gd name="T53" fmla="*/ 369 h 406"/>
                  <a:gd name="T54" fmla="*/ 918 w 2801"/>
                  <a:gd name="T55" fmla="*/ 388 h 406"/>
                  <a:gd name="T56" fmla="*/ 1118 w 2801"/>
                  <a:gd name="T57" fmla="*/ 400 h 406"/>
                  <a:gd name="T58" fmla="*/ 1328 w 2801"/>
                  <a:gd name="T59" fmla="*/ 406 h 406"/>
                  <a:gd name="T60" fmla="*/ 1473 w 2801"/>
                  <a:gd name="T61" fmla="*/ 406 h 406"/>
                  <a:gd name="T62" fmla="*/ 1682 w 2801"/>
                  <a:gd name="T63" fmla="*/ 400 h 406"/>
                  <a:gd name="T64" fmla="*/ 1882 w 2801"/>
                  <a:gd name="T65" fmla="*/ 388 h 406"/>
                  <a:gd name="T66" fmla="*/ 2068 w 2801"/>
                  <a:gd name="T67" fmla="*/ 369 h 406"/>
                  <a:gd name="T68" fmla="*/ 2239 w 2801"/>
                  <a:gd name="T69" fmla="*/ 345 h 406"/>
                  <a:gd name="T70" fmla="*/ 2391 w 2801"/>
                  <a:gd name="T71" fmla="*/ 317 h 406"/>
                  <a:gd name="T72" fmla="*/ 2523 w 2801"/>
                  <a:gd name="T73" fmla="*/ 284 h 406"/>
                  <a:gd name="T74" fmla="*/ 2632 w 2801"/>
                  <a:gd name="T75" fmla="*/ 247 h 406"/>
                  <a:gd name="T76" fmla="*/ 2716 w 2801"/>
                  <a:gd name="T77" fmla="*/ 206 h 406"/>
                  <a:gd name="T78" fmla="*/ 2772 w 2801"/>
                  <a:gd name="T79" fmla="*/ 164 h 406"/>
                  <a:gd name="T80" fmla="*/ 2794 w 2801"/>
                  <a:gd name="T81" fmla="*/ 133 h 406"/>
                  <a:gd name="T82" fmla="*/ 2800 w 2801"/>
                  <a:gd name="T83" fmla="*/ 110 h 406"/>
                  <a:gd name="T84" fmla="*/ 2799 w 2801"/>
                  <a:gd name="T85" fmla="*/ 88 h 406"/>
                  <a:gd name="T86" fmla="*/ 2780 w 2801"/>
                  <a:gd name="T87" fmla="*/ 49 h 406"/>
                  <a:gd name="T88" fmla="*/ 2738 w 2801"/>
                  <a:gd name="T89" fmla="*/ 12 h 406"/>
                  <a:gd name="T90" fmla="*/ 2716 w 2801"/>
                  <a:gd name="T91" fmla="*/ 1 h 406"/>
                  <a:gd name="T92" fmla="*/ 2654 w 2801"/>
                  <a:gd name="T93" fmla="*/ 29 h 406"/>
                  <a:gd name="T94" fmla="*/ 2541 w 2801"/>
                  <a:gd name="T95" fmla="*/ 68 h 406"/>
                  <a:gd name="T96" fmla="*/ 2402 w 2801"/>
                  <a:gd name="T97" fmla="*/ 103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01" h="406">
                    <a:moveTo>
                      <a:pt x="2402" y="103"/>
                    </a:moveTo>
                    <a:lnTo>
                      <a:pt x="2402" y="103"/>
                    </a:lnTo>
                    <a:lnTo>
                      <a:pt x="2351" y="113"/>
                    </a:lnTo>
                    <a:lnTo>
                      <a:pt x="2297" y="124"/>
                    </a:lnTo>
                    <a:lnTo>
                      <a:pt x="2242" y="132"/>
                    </a:lnTo>
                    <a:lnTo>
                      <a:pt x="2185" y="141"/>
                    </a:lnTo>
                    <a:lnTo>
                      <a:pt x="2127" y="149"/>
                    </a:lnTo>
                    <a:lnTo>
                      <a:pt x="2067" y="157"/>
                    </a:lnTo>
                    <a:lnTo>
                      <a:pt x="2005" y="164"/>
                    </a:lnTo>
                    <a:lnTo>
                      <a:pt x="1943" y="170"/>
                    </a:lnTo>
                    <a:lnTo>
                      <a:pt x="1878" y="175"/>
                    </a:lnTo>
                    <a:lnTo>
                      <a:pt x="1812" y="180"/>
                    </a:lnTo>
                    <a:lnTo>
                      <a:pt x="1745" y="183"/>
                    </a:lnTo>
                    <a:lnTo>
                      <a:pt x="1678" y="187"/>
                    </a:lnTo>
                    <a:lnTo>
                      <a:pt x="1610" y="189"/>
                    </a:lnTo>
                    <a:lnTo>
                      <a:pt x="1541" y="192"/>
                    </a:lnTo>
                    <a:lnTo>
                      <a:pt x="1471" y="193"/>
                    </a:lnTo>
                    <a:lnTo>
                      <a:pt x="1401" y="193"/>
                    </a:lnTo>
                    <a:lnTo>
                      <a:pt x="1401" y="193"/>
                    </a:lnTo>
                    <a:lnTo>
                      <a:pt x="1330" y="193"/>
                    </a:lnTo>
                    <a:lnTo>
                      <a:pt x="1259" y="192"/>
                    </a:lnTo>
                    <a:lnTo>
                      <a:pt x="1190" y="189"/>
                    </a:lnTo>
                    <a:lnTo>
                      <a:pt x="1122" y="187"/>
                    </a:lnTo>
                    <a:lnTo>
                      <a:pt x="1055" y="183"/>
                    </a:lnTo>
                    <a:lnTo>
                      <a:pt x="988" y="180"/>
                    </a:lnTo>
                    <a:lnTo>
                      <a:pt x="922" y="175"/>
                    </a:lnTo>
                    <a:lnTo>
                      <a:pt x="857" y="170"/>
                    </a:lnTo>
                    <a:lnTo>
                      <a:pt x="795" y="164"/>
                    </a:lnTo>
                    <a:lnTo>
                      <a:pt x="733" y="157"/>
                    </a:lnTo>
                    <a:lnTo>
                      <a:pt x="674" y="149"/>
                    </a:lnTo>
                    <a:lnTo>
                      <a:pt x="615" y="141"/>
                    </a:lnTo>
                    <a:lnTo>
                      <a:pt x="558" y="132"/>
                    </a:lnTo>
                    <a:lnTo>
                      <a:pt x="503" y="124"/>
                    </a:lnTo>
                    <a:lnTo>
                      <a:pt x="449" y="113"/>
                    </a:lnTo>
                    <a:lnTo>
                      <a:pt x="398" y="103"/>
                    </a:lnTo>
                    <a:lnTo>
                      <a:pt x="398" y="103"/>
                    </a:lnTo>
                    <a:lnTo>
                      <a:pt x="350" y="91"/>
                    </a:lnTo>
                    <a:lnTo>
                      <a:pt x="303" y="80"/>
                    </a:lnTo>
                    <a:lnTo>
                      <a:pt x="261" y="68"/>
                    </a:lnTo>
                    <a:lnTo>
                      <a:pt x="219" y="56"/>
                    </a:lnTo>
                    <a:lnTo>
                      <a:pt x="181" y="42"/>
                    </a:lnTo>
                    <a:lnTo>
                      <a:pt x="146" y="29"/>
                    </a:lnTo>
                    <a:lnTo>
                      <a:pt x="114" y="15"/>
                    </a:lnTo>
                    <a:lnTo>
                      <a:pt x="84" y="1"/>
                    </a:lnTo>
                    <a:lnTo>
                      <a:pt x="84" y="1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62" y="12"/>
                    </a:lnTo>
                    <a:lnTo>
                      <a:pt x="46" y="24"/>
                    </a:lnTo>
                    <a:lnTo>
                      <a:pt x="32" y="36"/>
                    </a:lnTo>
                    <a:lnTo>
                      <a:pt x="21" y="49"/>
                    </a:lnTo>
                    <a:lnTo>
                      <a:pt x="11" y="62"/>
                    </a:lnTo>
                    <a:lnTo>
                      <a:pt x="5" y="75"/>
                    </a:lnTo>
                    <a:lnTo>
                      <a:pt x="1" y="8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10"/>
                    </a:lnTo>
                    <a:lnTo>
                      <a:pt x="1" y="118"/>
                    </a:lnTo>
                    <a:lnTo>
                      <a:pt x="4" y="125"/>
                    </a:lnTo>
                    <a:lnTo>
                      <a:pt x="6" y="133"/>
                    </a:lnTo>
                    <a:lnTo>
                      <a:pt x="11" y="141"/>
                    </a:lnTo>
                    <a:lnTo>
                      <a:pt x="16" y="148"/>
                    </a:lnTo>
                    <a:lnTo>
                      <a:pt x="28" y="164"/>
                    </a:lnTo>
                    <a:lnTo>
                      <a:pt x="44" y="178"/>
                    </a:lnTo>
                    <a:lnTo>
                      <a:pt x="62" y="192"/>
                    </a:lnTo>
                    <a:lnTo>
                      <a:pt x="84" y="206"/>
                    </a:lnTo>
                    <a:lnTo>
                      <a:pt x="110" y="220"/>
                    </a:lnTo>
                    <a:lnTo>
                      <a:pt x="138" y="234"/>
                    </a:lnTo>
                    <a:lnTo>
                      <a:pt x="168" y="247"/>
                    </a:lnTo>
                    <a:lnTo>
                      <a:pt x="202" y="260"/>
                    </a:lnTo>
                    <a:lnTo>
                      <a:pt x="239" y="272"/>
                    </a:lnTo>
                    <a:lnTo>
                      <a:pt x="278" y="284"/>
                    </a:lnTo>
                    <a:lnTo>
                      <a:pt x="319" y="295"/>
                    </a:lnTo>
                    <a:lnTo>
                      <a:pt x="363" y="306"/>
                    </a:lnTo>
                    <a:lnTo>
                      <a:pt x="409" y="317"/>
                    </a:lnTo>
                    <a:lnTo>
                      <a:pt x="458" y="327"/>
                    </a:lnTo>
                    <a:lnTo>
                      <a:pt x="509" y="337"/>
                    </a:lnTo>
                    <a:lnTo>
                      <a:pt x="562" y="345"/>
                    </a:lnTo>
                    <a:lnTo>
                      <a:pt x="618" y="354"/>
                    </a:lnTo>
                    <a:lnTo>
                      <a:pt x="674" y="362"/>
                    </a:lnTo>
                    <a:lnTo>
                      <a:pt x="732" y="369"/>
                    </a:lnTo>
                    <a:lnTo>
                      <a:pt x="793" y="376"/>
                    </a:lnTo>
                    <a:lnTo>
                      <a:pt x="855" y="382"/>
                    </a:lnTo>
                    <a:lnTo>
                      <a:pt x="918" y="388"/>
                    </a:lnTo>
                    <a:lnTo>
                      <a:pt x="984" y="393"/>
                    </a:lnTo>
                    <a:lnTo>
                      <a:pt x="1050" y="396"/>
                    </a:lnTo>
                    <a:lnTo>
                      <a:pt x="1118" y="400"/>
                    </a:lnTo>
                    <a:lnTo>
                      <a:pt x="1186" y="402"/>
                    </a:lnTo>
                    <a:lnTo>
                      <a:pt x="1257" y="405"/>
                    </a:lnTo>
                    <a:lnTo>
                      <a:pt x="1328" y="406"/>
                    </a:lnTo>
                    <a:lnTo>
                      <a:pt x="1401" y="406"/>
                    </a:lnTo>
                    <a:lnTo>
                      <a:pt x="1401" y="406"/>
                    </a:lnTo>
                    <a:lnTo>
                      <a:pt x="1473" y="406"/>
                    </a:lnTo>
                    <a:lnTo>
                      <a:pt x="1543" y="405"/>
                    </a:lnTo>
                    <a:lnTo>
                      <a:pt x="1614" y="402"/>
                    </a:lnTo>
                    <a:lnTo>
                      <a:pt x="1682" y="400"/>
                    </a:lnTo>
                    <a:lnTo>
                      <a:pt x="1750" y="396"/>
                    </a:lnTo>
                    <a:lnTo>
                      <a:pt x="1817" y="393"/>
                    </a:lnTo>
                    <a:lnTo>
                      <a:pt x="1882" y="388"/>
                    </a:lnTo>
                    <a:lnTo>
                      <a:pt x="1945" y="382"/>
                    </a:lnTo>
                    <a:lnTo>
                      <a:pt x="2007" y="376"/>
                    </a:lnTo>
                    <a:lnTo>
                      <a:pt x="2068" y="369"/>
                    </a:lnTo>
                    <a:lnTo>
                      <a:pt x="2127" y="362"/>
                    </a:lnTo>
                    <a:lnTo>
                      <a:pt x="2184" y="354"/>
                    </a:lnTo>
                    <a:lnTo>
                      <a:pt x="2239" y="345"/>
                    </a:lnTo>
                    <a:lnTo>
                      <a:pt x="2291" y="337"/>
                    </a:lnTo>
                    <a:lnTo>
                      <a:pt x="2342" y="327"/>
                    </a:lnTo>
                    <a:lnTo>
                      <a:pt x="2391" y="317"/>
                    </a:lnTo>
                    <a:lnTo>
                      <a:pt x="2437" y="306"/>
                    </a:lnTo>
                    <a:lnTo>
                      <a:pt x="2481" y="295"/>
                    </a:lnTo>
                    <a:lnTo>
                      <a:pt x="2523" y="284"/>
                    </a:lnTo>
                    <a:lnTo>
                      <a:pt x="2561" y="272"/>
                    </a:lnTo>
                    <a:lnTo>
                      <a:pt x="2598" y="260"/>
                    </a:lnTo>
                    <a:lnTo>
                      <a:pt x="2632" y="247"/>
                    </a:lnTo>
                    <a:lnTo>
                      <a:pt x="2663" y="234"/>
                    </a:lnTo>
                    <a:lnTo>
                      <a:pt x="2691" y="220"/>
                    </a:lnTo>
                    <a:lnTo>
                      <a:pt x="2716" y="206"/>
                    </a:lnTo>
                    <a:lnTo>
                      <a:pt x="2738" y="192"/>
                    </a:lnTo>
                    <a:lnTo>
                      <a:pt x="2756" y="178"/>
                    </a:lnTo>
                    <a:lnTo>
                      <a:pt x="2772" y="164"/>
                    </a:lnTo>
                    <a:lnTo>
                      <a:pt x="2784" y="148"/>
                    </a:lnTo>
                    <a:lnTo>
                      <a:pt x="2789" y="141"/>
                    </a:lnTo>
                    <a:lnTo>
                      <a:pt x="2794" y="133"/>
                    </a:lnTo>
                    <a:lnTo>
                      <a:pt x="2797" y="125"/>
                    </a:lnTo>
                    <a:lnTo>
                      <a:pt x="2799" y="118"/>
                    </a:lnTo>
                    <a:lnTo>
                      <a:pt x="2800" y="110"/>
                    </a:lnTo>
                    <a:lnTo>
                      <a:pt x="2801" y="102"/>
                    </a:lnTo>
                    <a:lnTo>
                      <a:pt x="2801" y="102"/>
                    </a:lnTo>
                    <a:lnTo>
                      <a:pt x="2799" y="88"/>
                    </a:lnTo>
                    <a:lnTo>
                      <a:pt x="2795" y="75"/>
                    </a:lnTo>
                    <a:lnTo>
                      <a:pt x="2789" y="62"/>
                    </a:lnTo>
                    <a:lnTo>
                      <a:pt x="2780" y="49"/>
                    </a:lnTo>
                    <a:lnTo>
                      <a:pt x="2769" y="36"/>
                    </a:lnTo>
                    <a:lnTo>
                      <a:pt x="2754" y="24"/>
                    </a:lnTo>
                    <a:lnTo>
                      <a:pt x="2738" y="12"/>
                    </a:lnTo>
                    <a:lnTo>
                      <a:pt x="2719" y="0"/>
                    </a:lnTo>
                    <a:lnTo>
                      <a:pt x="2719" y="0"/>
                    </a:lnTo>
                    <a:lnTo>
                      <a:pt x="2716" y="1"/>
                    </a:lnTo>
                    <a:lnTo>
                      <a:pt x="2716" y="1"/>
                    </a:lnTo>
                    <a:lnTo>
                      <a:pt x="2686" y="15"/>
                    </a:lnTo>
                    <a:lnTo>
                      <a:pt x="2654" y="29"/>
                    </a:lnTo>
                    <a:lnTo>
                      <a:pt x="2619" y="42"/>
                    </a:lnTo>
                    <a:lnTo>
                      <a:pt x="2581" y="56"/>
                    </a:lnTo>
                    <a:lnTo>
                      <a:pt x="2541" y="68"/>
                    </a:lnTo>
                    <a:lnTo>
                      <a:pt x="2497" y="80"/>
                    </a:lnTo>
                    <a:lnTo>
                      <a:pt x="2451" y="91"/>
                    </a:lnTo>
                    <a:lnTo>
                      <a:pt x="2402" y="103"/>
                    </a:lnTo>
                    <a:lnTo>
                      <a:pt x="2402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rimson Text"/>
                  <a:ea typeface="+mn-ea"/>
                  <a:cs typeface="+mn-cs"/>
                </a:endParaRPr>
              </a:p>
            </p:txBody>
          </p:sp>
          <p:sp>
            <p:nvSpPr>
              <p:cNvPr id="45" name="Freeform 37"/>
              <p:cNvSpPr>
                <a:spLocks/>
              </p:cNvSpPr>
              <p:nvPr/>
            </p:nvSpPr>
            <p:spPr bwMode="auto">
              <a:xfrm>
                <a:off x="6999855" y="2539410"/>
                <a:ext cx="889000" cy="128588"/>
              </a:xfrm>
              <a:custGeom>
                <a:avLst/>
                <a:gdLst>
                  <a:gd name="T0" fmla="*/ 2351 w 2801"/>
                  <a:gd name="T1" fmla="*/ 113 h 406"/>
                  <a:gd name="T2" fmla="*/ 2185 w 2801"/>
                  <a:gd name="T3" fmla="*/ 141 h 406"/>
                  <a:gd name="T4" fmla="*/ 2005 w 2801"/>
                  <a:gd name="T5" fmla="*/ 164 h 406"/>
                  <a:gd name="T6" fmla="*/ 1812 w 2801"/>
                  <a:gd name="T7" fmla="*/ 180 h 406"/>
                  <a:gd name="T8" fmla="*/ 1610 w 2801"/>
                  <a:gd name="T9" fmla="*/ 190 h 406"/>
                  <a:gd name="T10" fmla="*/ 1401 w 2801"/>
                  <a:gd name="T11" fmla="*/ 193 h 406"/>
                  <a:gd name="T12" fmla="*/ 1259 w 2801"/>
                  <a:gd name="T13" fmla="*/ 192 h 406"/>
                  <a:gd name="T14" fmla="*/ 1055 w 2801"/>
                  <a:gd name="T15" fmla="*/ 184 h 406"/>
                  <a:gd name="T16" fmla="*/ 857 w 2801"/>
                  <a:gd name="T17" fmla="*/ 170 h 406"/>
                  <a:gd name="T18" fmla="*/ 674 w 2801"/>
                  <a:gd name="T19" fmla="*/ 150 h 406"/>
                  <a:gd name="T20" fmla="*/ 503 w 2801"/>
                  <a:gd name="T21" fmla="*/ 124 h 406"/>
                  <a:gd name="T22" fmla="*/ 398 w 2801"/>
                  <a:gd name="T23" fmla="*/ 103 h 406"/>
                  <a:gd name="T24" fmla="*/ 261 w 2801"/>
                  <a:gd name="T25" fmla="*/ 68 h 406"/>
                  <a:gd name="T26" fmla="*/ 146 w 2801"/>
                  <a:gd name="T27" fmla="*/ 29 h 406"/>
                  <a:gd name="T28" fmla="*/ 84 w 2801"/>
                  <a:gd name="T29" fmla="*/ 1 h 406"/>
                  <a:gd name="T30" fmla="*/ 62 w 2801"/>
                  <a:gd name="T31" fmla="*/ 12 h 406"/>
                  <a:gd name="T32" fmla="*/ 21 w 2801"/>
                  <a:gd name="T33" fmla="*/ 50 h 406"/>
                  <a:gd name="T34" fmla="*/ 1 w 2801"/>
                  <a:gd name="T35" fmla="*/ 89 h 406"/>
                  <a:gd name="T36" fmla="*/ 0 w 2801"/>
                  <a:gd name="T37" fmla="*/ 111 h 406"/>
                  <a:gd name="T38" fmla="*/ 6 w 2801"/>
                  <a:gd name="T39" fmla="*/ 134 h 406"/>
                  <a:gd name="T40" fmla="*/ 28 w 2801"/>
                  <a:gd name="T41" fmla="*/ 164 h 406"/>
                  <a:gd name="T42" fmla="*/ 84 w 2801"/>
                  <a:gd name="T43" fmla="*/ 207 h 406"/>
                  <a:gd name="T44" fmla="*/ 168 w 2801"/>
                  <a:gd name="T45" fmla="*/ 247 h 406"/>
                  <a:gd name="T46" fmla="*/ 278 w 2801"/>
                  <a:gd name="T47" fmla="*/ 285 h 406"/>
                  <a:gd name="T48" fmla="*/ 409 w 2801"/>
                  <a:gd name="T49" fmla="*/ 317 h 406"/>
                  <a:gd name="T50" fmla="*/ 562 w 2801"/>
                  <a:gd name="T51" fmla="*/ 345 h 406"/>
                  <a:gd name="T52" fmla="*/ 732 w 2801"/>
                  <a:gd name="T53" fmla="*/ 370 h 406"/>
                  <a:gd name="T54" fmla="*/ 918 w 2801"/>
                  <a:gd name="T55" fmla="*/ 388 h 406"/>
                  <a:gd name="T56" fmla="*/ 1118 w 2801"/>
                  <a:gd name="T57" fmla="*/ 400 h 406"/>
                  <a:gd name="T58" fmla="*/ 1328 w 2801"/>
                  <a:gd name="T59" fmla="*/ 406 h 406"/>
                  <a:gd name="T60" fmla="*/ 1473 w 2801"/>
                  <a:gd name="T61" fmla="*/ 406 h 406"/>
                  <a:gd name="T62" fmla="*/ 1682 w 2801"/>
                  <a:gd name="T63" fmla="*/ 400 h 406"/>
                  <a:gd name="T64" fmla="*/ 1882 w 2801"/>
                  <a:gd name="T65" fmla="*/ 388 h 406"/>
                  <a:gd name="T66" fmla="*/ 2068 w 2801"/>
                  <a:gd name="T67" fmla="*/ 370 h 406"/>
                  <a:gd name="T68" fmla="*/ 2239 w 2801"/>
                  <a:gd name="T69" fmla="*/ 345 h 406"/>
                  <a:gd name="T70" fmla="*/ 2391 w 2801"/>
                  <a:gd name="T71" fmla="*/ 317 h 406"/>
                  <a:gd name="T72" fmla="*/ 2523 w 2801"/>
                  <a:gd name="T73" fmla="*/ 285 h 406"/>
                  <a:gd name="T74" fmla="*/ 2632 w 2801"/>
                  <a:gd name="T75" fmla="*/ 247 h 406"/>
                  <a:gd name="T76" fmla="*/ 2716 w 2801"/>
                  <a:gd name="T77" fmla="*/ 207 h 406"/>
                  <a:gd name="T78" fmla="*/ 2772 w 2801"/>
                  <a:gd name="T79" fmla="*/ 164 h 406"/>
                  <a:gd name="T80" fmla="*/ 2794 w 2801"/>
                  <a:gd name="T81" fmla="*/ 134 h 406"/>
                  <a:gd name="T82" fmla="*/ 2800 w 2801"/>
                  <a:gd name="T83" fmla="*/ 111 h 406"/>
                  <a:gd name="T84" fmla="*/ 2799 w 2801"/>
                  <a:gd name="T85" fmla="*/ 89 h 406"/>
                  <a:gd name="T86" fmla="*/ 2780 w 2801"/>
                  <a:gd name="T87" fmla="*/ 50 h 406"/>
                  <a:gd name="T88" fmla="*/ 2738 w 2801"/>
                  <a:gd name="T89" fmla="*/ 12 h 406"/>
                  <a:gd name="T90" fmla="*/ 2716 w 2801"/>
                  <a:gd name="T91" fmla="*/ 1 h 406"/>
                  <a:gd name="T92" fmla="*/ 2654 w 2801"/>
                  <a:gd name="T93" fmla="*/ 29 h 406"/>
                  <a:gd name="T94" fmla="*/ 2541 w 2801"/>
                  <a:gd name="T95" fmla="*/ 68 h 406"/>
                  <a:gd name="T96" fmla="*/ 2402 w 2801"/>
                  <a:gd name="T97" fmla="*/ 103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01" h="406">
                    <a:moveTo>
                      <a:pt x="2402" y="103"/>
                    </a:moveTo>
                    <a:lnTo>
                      <a:pt x="2402" y="103"/>
                    </a:lnTo>
                    <a:lnTo>
                      <a:pt x="2351" y="113"/>
                    </a:lnTo>
                    <a:lnTo>
                      <a:pt x="2297" y="124"/>
                    </a:lnTo>
                    <a:lnTo>
                      <a:pt x="2242" y="133"/>
                    </a:lnTo>
                    <a:lnTo>
                      <a:pt x="2185" y="141"/>
                    </a:lnTo>
                    <a:lnTo>
                      <a:pt x="2127" y="150"/>
                    </a:lnTo>
                    <a:lnTo>
                      <a:pt x="2067" y="157"/>
                    </a:lnTo>
                    <a:lnTo>
                      <a:pt x="2005" y="164"/>
                    </a:lnTo>
                    <a:lnTo>
                      <a:pt x="1943" y="170"/>
                    </a:lnTo>
                    <a:lnTo>
                      <a:pt x="1878" y="175"/>
                    </a:lnTo>
                    <a:lnTo>
                      <a:pt x="1812" y="180"/>
                    </a:lnTo>
                    <a:lnTo>
                      <a:pt x="1745" y="184"/>
                    </a:lnTo>
                    <a:lnTo>
                      <a:pt x="1678" y="187"/>
                    </a:lnTo>
                    <a:lnTo>
                      <a:pt x="1610" y="190"/>
                    </a:lnTo>
                    <a:lnTo>
                      <a:pt x="1541" y="192"/>
                    </a:lnTo>
                    <a:lnTo>
                      <a:pt x="1471" y="193"/>
                    </a:lnTo>
                    <a:lnTo>
                      <a:pt x="1401" y="193"/>
                    </a:lnTo>
                    <a:lnTo>
                      <a:pt x="1401" y="193"/>
                    </a:lnTo>
                    <a:lnTo>
                      <a:pt x="1330" y="193"/>
                    </a:lnTo>
                    <a:lnTo>
                      <a:pt x="1259" y="192"/>
                    </a:lnTo>
                    <a:lnTo>
                      <a:pt x="1190" y="190"/>
                    </a:lnTo>
                    <a:lnTo>
                      <a:pt x="1122" y="187"/>
                    </a:lnTo>
                    <a:lnTo>
                      <a:pt x="1055" y="184"/>
                    </a:lnTo>
                    <a:lnTo>
                      <a:pt x="988" y="180"/>
                    </a:lnTo>
                    <a:lnTo>
                      <a:pt x="922" y="175"/>
                    </a:lnTo>
                    <a:lnTo>
                      <a:pt x="857" y="170"/>
                    </a:lnTo>
                    <a:lnTo>
                      <a:pt x="795" y="164"/>
                    </a:lnTo>
                    <a:lnTo>
                      <a:pt x="733" y="157"/>
                    </a:lnTo>
                    <a:lnTo>
                      <a:pt x="674" y="150"/>
                    </a:lnTo>
                    <a:lnTo>
                      <a:pt x="615" y="141"/>
                    </a:lnTo>
                    <a:lnTo>
                      <a:pt x="558" y="133"/>
                    </a:lnTo>
                    <a:lnTo>
                      <a:pt x="503" y="124"/>
                    </a:lnTo>
                    <a:lnTo>
                      <a:pt x="449" y="113"/>
                    </a:lnTo>
                    <a:lnTo>
                      <a:pt x="398" y="103"/>
                    </a:lnTo>
                    <a:lnTo>
                      <a:pt x="398" y="103"/>
                    </a:lnTo>
                    <a:lnTo>
                      <a:pt x="350" y="91"/>
                    </a:lnTo>
                    <a:lnTo>
                      <a:pt x="303" y="80"/>
                    </a:lnTo>
                    <a:lnTo>
                      <a:pt x="261" y="68"/>
                    </a:lnTo>
                    <a:lnTo>
                      <a:pt x="219" y="56"/>
                    </a:lnTo>
                    <a:lnTo>
                      <a:pt x="181" y="43"/>
                    </a:lnTo>
                    <a:lnTo>
                      <a:pt x="146" y="29"/>
                    </a:lnTo>
                    <a:lnTo>
                      <a:pt x="114" y="16"/>
                    </a:lnTo>
                    <a:lnTo>
                      <a:pt x="84" y="1"/>
                    </a:lnTo>
                    <a:lnTo>
                      <a:pt x="84" y="1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62" y="12"/>
                    </a:lnTo>
                    <a:lnTo>
                      <a:pt x="46" y="24"/>
                    </a:lnTo>
                    <a:lnTo>
                      <a:pt x="32" y="36"/>
                    </a:lnTo>
                    <a:lnTo>
                      <a:pt x="21" y="50"/>
                    </a:lnTo>
                    <a:lnTo>
                      <a:pt x="11" y="62"/>
                    </a:lnTo>
                    <a:lnTo>
                      <a:pt x="5" y="75"/>
                    </a:lnTo>
                    <a:lnTo>
                      <a:pt x="1" y="89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11"/>
                    </a:lnTo>
                    <a:lnTo>
                      <a:pt x="1" y="118"/>
                    </a:lnTo>
                    <a:lnTo>
                      <a:pt x="4" y="125"/>
                    </a:lnTo>
                    <a:lnTo>
                      <a:pt x="6" y="134"/>
                    </a:lnTo>
                    <a:lnTo>
                      <a:pt x="11" y="141"/>
                    </a:lnTo>
                    <a:lnTo>
                      <a:pt x="16" y="148"/>
                    </a:lnTo>
                    <a:lnTo>
                      <a:pt x="28" y="164"/>
                    </a:lnTo>
                    <a:lnTo>
                      <a:pt x="44" y="179"/>
                    </a:lnTo>
                    <a:lnTo>
                      <a:pt x="62" y="192"/>
                    </a:lnTo>
                    <a:lnTo>
                      <a:pt x="84" y="207"/>
                    </a:lnTo>
                    <a:lnTo>
                      <a:pt x="110" y="220"/>
                    </a:lnTo>
                    <a:lnTo>
                      <a:pt x="138" y="235"/>
                    </a:lnTo>
                    <a:lnTo>
                      <a:pt x="168" y="247"/>
                    </a:lnTo>
                    <a:lnTo>
                      <a:pt x="202" y="260"/>
                    </a:lnTo>
                    <a:lnTo>
                      <a:pt x="239" y="272"/>
                    </a:lnTo>
                    <a:lnTo>
                      <a:pt x="278" y="285"/>
                    </a:lnTo>
                    <a:lnTo>
                      <a:pt x="319" y="296"/>
                    </a:lnTo>
                    <a:lnTo>
                      <a:pt x="363" y="307"/>
                    </a:lnTo>
                    <a:lnTo>
                      <a:pt x="409" y="317"/>
                    </a:lnTo>
                    <a:lnTo>
                      <a:pt x="458" y="327"/>
                    </a:lnTo>
                    <a:lnTo>
                      <a:pt x="509" y="337"/>
                    </a:lnTo>
                    <a:lnTo>
                      <a:pt x="562" y="345"/>
                    </a:lnTo>
                    <a:lnTo>
                      <a:pt x="618" y="354"/>
                    </a:lnTo>
                    <a:lnTo>
                      <a:pt x="674" y="363"/>
                    </a:lnTo>
                    <a:lnTo>
                      <a:pt x="732" y="370"/>
                    </a:lnTo>
                    <a:lnTo>
                      <a:pt x="793" y="376"/>
                    </a:lnTo>
                    <a:lnTo>
                      <a:pt x="855" y="382"/>
                    </a:lnTo>
                    <a:lnTo>
                      <a:pt x="918" y="388"/>
                    </a:lnTo>
                    <a:lnTo>
                      <a:pt x="984" y="393"/>
                    </a:lnTo>
                    <a:lnTo>
                      <a:pt x="1050" y="397"/>
                    </a:lnTo>
                    <a:lnTo>
                      <a:pt x="1118" y="400"/>
                    </a:lnTo>
                    <a:lnTo>
                      <a:pt x="1186" y="403"/>
                    </a:lnTo>
                    <a:lnTo>
                      <a:pt x="1257" y="405"/>
                    </a:lnTo>
                    <a:lnTo>
                      <a:pt x="1328" y="406"/>
                    </a:lnTo>
                    <a:lnTo>
                      <a:pt x="1401" y="406"/>
                    </a:lnTo>
                    <a:lnTo>
                      <a:pt x="1401" y="406"/>
                    </a:lnTo>
                    <a:lnTo>
                      <a:pt x="1473" y="406"/>
                    </a:lnTo>
                    <a:lnTo>
                      <a:pt x="1543" y="405"/>
                    </a:lnTo>
                    <a:lnTo>
                      <a:pt x="1614" y="403"/>
                    </a:lnTo>
                    <a:lnTo>
                      <a:pt x="1682" y="400"/>
                    </a:lnTo>
                    <a:lnTo>
                      <a:pt x="1750" y="397"/>
                    </a:lnTo>
                    <a:lnTo>
                      <a:pt x="1817" y="393"/>
                    </a:lnTo>
                    <a:lnTo>
                      <a:pt x="1882" y="388"/>
                    </a:lnTo>
                    <a:lnTo>
                      <a:pt x="1945" y="382"/>
                    </a:lnTo>
                    <a:lnTo>
                      <a:pt x="2007" y="376"/>
                    </a:lnTo>
                    <a:lnTo>
                      <a:pt x="2068" y="370"/>
                    </a:lnTo>
                    <a:lnTo>
                      <a:pt x="2127" y="363"/>
                    </a:lnTo>
                    <a:lnTo>
                      <a:pt x="2184" y="354"/>
                    </a:lnTo>
                    <a:lnTo>
                      <a:pt x="2239" y="345"/>
                    </a:lnTo>
                    <a:lnTo>
                      <a:pt x="2291" y="337"/>
                    </a:lnTo>
                    <a:lnTo>
                      <a:pt x="2342" y="327"/>
                    </a:lnTo>
                    <a:lnTo>
                      <a:pt x="2391" y="317"/>
                    </a:lnTo>
                    <a:lnTo>
                      <a:pt x="2437" y="307"/>
                    </a:lnTo>
                    <a:lnTo>
                      <a:pt x="2481" y="296"/>
                    </a:lnTo>
                    <a:lnTo>
                      <a:pt x="2523" y="285"/>
                    </a:lnTo>
                    <a:lnTo>
                      <a:pt x="2561" y="272"/>
                    </a:lnTo>
                    <a:lnTo>
                      <a:pt x="2598" y="260"/>
                    </a:lnTo>
                    <a:lnTo>
                      <a:pt x="2632" y="247"/>
                    </a:lnTo>
                    <a:lnTo>
                      <a:pt x="2663" y="235"/>
                    </a:lnTo>
                    <a:lnTo>
                      <a:pt x="2691" y="220"/>
                    </a:lnTo>
                    <a:lnTo>
                      <a:pt x="2716" y="207"/>
                    </a:lnTo>
                    <a:lnTo>
                      <a:pt x="2738" y="192"/>
                    </a:lnTo>
                    <a:lnTo>
                      <a:pt x="2756" y="179"/>
                    </a:lnTo>
                    <a:lnTo>
                      <a:pt x="2772" y="164"/>
                    </a:lnTo>
                    <a:lnTo>
                      <a:pt x="2784" y="148"/>
                    </a:lnTo>
                    <a:lnTo>
                      <a:pt x="2789" y="141"/>
                    </a:lnTo>
                    <a:lnTo>
                      <a:pt x="2794" y="134"/>
                    </a:lnTo>
                    <a:lnTo>
                      <a:pt x="2797" y="125"/>
                    </a:lnTo>
                    <a:lnTo>
                      <a:pt x="2799" y="118"/>
                    </a:lnTo>
                    <a:lnTo>
                      <a:pt x="2800" y="111"/>
                    </a:lnTo>
                    <a:lnTo>
                      <a:pt x="2801" y="102"/>
                    </a:lnTo>
                    <a:lnTo>
                      <a:pt x="2801" y="102"/>
                    </a:lnTo>
                    <a:lnTo>
                      <a:pt x="2799" y="89"/>
                    </a:lnTo>
                    <a:lnTo>
                      <a:pt x="2795" y="75"/>
                    </a:lnTo>
                    <a:lnTo>
                      <a:pt x="2789" y="62"/>
                    </a:lnTo>
                    <a:lnTo>
                      <a:pt x="2780" y="50"/>
                    </a:lnTo>
                    <a:lnTo>
                      <a:pt x="2769" y="36"/>
                    </a:lnTo>
                    <a:lnTo>
                      <a:pt x="2754" y="24"/>
                    </a:lnTo>
                    <a:lnTo>
                      <a:pt x="2738" y="12"/>
                    </a:lnTo>
                    <a:lnTo>
                      <a:pt x="2719" y="0"/>
                    </a:lnTo>
                    <a:lnTo>
                      <a:pt x="2719" y="0"/>
                    </a:lnTo>
                    <a:lnTo>
                      <a:pt x="2716" y="1"/>
                    </a:lnTo>
                    <a:lnTo>
                      <a:pt x="2716" y="1"/>
                    </a:lnTo>
                    <a:lnTo>
                      <a:pt x="2686" y="16"/>
                    </a:lnTo>
                    <a:lnTo>
                      <a:pt x="2654" y="29"/>
                    </a:lnTo>
                    <a:lnTo>
                      <a:pt x="2619" y="43"/>
                    </a:lnTo>
                    <a:lnTo>
                      <a:pt x="2581" y="56"/>
                    </a:lnTo>
                    <a:lnTo>
                      <a:pt x="2541" y="68"/>
                    </a:lnTo>
                    <a:lnTo>
                      <a:pt x="2497" y="80"/>
                    </a:lnTo>
                    <a:lnTo>
                      <a:pt x="2451" y="91"/>
                    </a:lnTo>
                    <a:lnTo>
                      <a:pt x="2402" y="103"/>
                    </a:lnTo>
                    <a:lnTo>
                      <a:pt x="2402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rimson Text"/>
                  <a:ea typeface="+mn-ea"/>
                  <a:cs typeface="+mn-cs"/>
                </a:endParaRPr>
              </a:p>
            </p:txBody>
          </p:sp>
          <p:sp>
            <p:nvSpPr>
              <p:cNvPr id="46" name="Freeform 38"/>
              <p:cNvSpPr>
                <a:spLocks/>
              </p:cNvSpPr>
              <p:nvPr/>
            </p:nvSpPr>
            <p:spPr bwMode="auto">
              <a:xfrm>
                <a:off x="6999855" y="2455272"/>
                <a:ext cx="889000" cy="128588"/>
              </a:xfrm>
              <a:custGeom>
                <a:avLst/>
                <a:gdLst>
                  <a:gd name="T0" fmla="*/ 2351 w 2801"/>
                  <a:gd name="T1" fmla="*/ 113 h 407"/>
                  <a:gd name="T2" fmla="*/ 2185 w 2801"/>
                  <a:gd name="T3" fmla="*/ 141 h 407"/>
                  <a:gd name="T4" fmla="*/ 2005 w 2801"/>
                  <a:gd name="T5" fmla="*/ 165 h 407"/>
                  <a:gd name="T6" fmla="*/ 1812 w 2801"/>
                  <a:gd name="T7" fmla="*/ 180 h 407"/>
                  <a:gd name="T8" fmla="*/ 1610 w 2801"/>
                  <a:gd name="T9" fmla="*/ 190 h 407"/>
                  <a:gd name="T10" fmla="*/ 1401 w 2801"/>
                  <a:gd name="T11" fmla="*/ 194 h 407"/>
                  <a:gd name="T12" fmla="*/ 1259 w 2801"/>
                  <a:gd name="T13" fmla="*/ 192 h 407"/>
                  <a:gd name="T14" fmla="*/ 1055 w 2801"/>
                  <a:gd name="T15" fmla="*/ 184 h 407"/>
                  <a:gd name="T16" fmla="*/ 857 w 2801"/>
                  <a:gd name="T17" fmla="*/ 171 h 407"/>
                  <a:gd name="T18" fmla="*/ 674 w 2801"/>
                  <a:gd name="T19" fmla="*/ 150 h 407"/>
                  <a:gd name="T20" fmla="*/ 503 w 2801"/>
                  <a:gd name="T21" fmla="*/ 124 h 407"/>
                  <a:gd name="T22" fmla="*/ 398 w 2801"/>
                  <a:gd name="T23" fmla="*/ 104 h 407"/>
                  <a:gd name="T24" fmla="*/ 261 w 2801"/>
                  <a:gd name="T25" fmla="*/ 68 h 407"/>
                  <a:gd name="T26" fmla="*/ 146 w 2801"/>
                  <a:gd name="T27" fmla="*/ 29 h 407"/>
                  <a:gd name="T28" fmla="*/ 84 w 2801"/>
                  <a:gd name="T29" fmla="*/ 1 h 407"/>
                  <a:gd name="T30" fmla="*/ 62 w 2801"/>
                  <a:gd name="T31" fmla="*/ 12 h 407"/>
                  <a:gd name="T32" fmla="*/ 21 w 2801"/>
                  <a:gd name="T33" fmla="*/ 50 h 407"/>
                  <a:gd name="T34" fmla="*/ 1 w 2801"/>
                  <a:gd name="T35" fmla="*/ 89 h 407"/>
                  <a:gd name="T36" fmla="*/ 0 w 2801"/>
                  <a:gd name="T37" fmla="*/ 111 h 407"/>
                  <a:gd name="T38" fmla="*/ 6 w 2801"/>
                  <a:gd name="T39" fmla="*/ 134 h 407"/>
                  <a:gd name="T40" fmla="*/ 28 w 2801"/>
                  <a:gd name="T41" fmla="*/ 165 h 407"/>
                  <a:gd name="T42" fmla="*/ 84 w 2801"/>
                  <a:gd name="T43" fmla="*/ 207 h 407"/>
                  <a:gd name="T44" fmla="*/ 168 w 2801"/>
                  <a:gd name="T45" fmla="*/ 247 h 407"/>
                  <a:gd name="T46" fmla="*/ 278 w 2801"/>
                  <a:gd name="T47" fmla="*/ 285 h 407"/>
                  <a:gd name="T48" fmla="*/ 409 w 2801"/>
                  <a:gd name="T49" fmla="*/ 318 h 407"/>
                  <a:gd name="T50" fmla="*/ 562 w 2801"/>
                  <a:gd name="T51" fmla="*/ 346 h 407"/>
                  <a:gd name="T52" fmla="*/ 732 w 2801"/>
                  <a:gd name="T53" fmla="*/ 370 h 407"/>
                  <a:gd name="T54" fmla="*/ 918 w 2801"/>
                  <a:gd name="T55" fmla="*/ 388 h 407"/>
                  <a:gd name="T56" fmla="*/ 1118 w 2801"/>
                  <a:gd name="T57" fmla="*/ 401 h 407"/>
                  <a:gd name="T58" fmla="*/ 1328 w 2801"/>
                  <a:gd name="T59" fmla="*/ 407 h 407"/>
                  <a:gd name="T60" fmla="*/ 1473 w 2801"/>
                  <a:gd name="T61" fmla="*/ 407 h 407"/>
                  <a:gd name="T62" fmla="*/ 1682 w 2801"/>
                  <a:gd name="T63" fmla="*/ 401 h 407"/>
                  <a:gd name="T64" fmla="*/ 1882 w 2801"/>
                  <a:gd name="T65" fmla="*/ 388 h 407"/>
                  <a:gd name="T66" fmla="*/ 2068 w 2801"/>
                  <a:gd name="T67" fmla="*/ 370 h 407"/>
                  <a:gd name="T68" fmla="*/ 2239 w 2801"/>
                  <a:gd name="T69" fmla="*/ 346 h 407"/>
                  <a:gd name="T70" fmla="*/ 2391 w 2801"/>
                  <a:gd name="T71" fmla="*/ 318 h 407"/>
                  <a:gd name="T72" fmla="*/ 2523 w 2801"/>
                  <a:gd name="T73" fmla="*/ 285 h 407"/>
                  <a:gd name="T74" fmla="*/ 2632 w 2801"/>
                  <a:gd name="T75" fmla="*/ 247 h 407"/>
                  <a:gd name="T76" fmla="*/ 2716 w 2801"/>
                  <a:gd name="T77" fmla="*/ 207 h 407"/>
                  <a:gd name="T78" fmla="*/ 2772 w 2801"/>
                  <a:gd name="T79" fmla="*/ 165 h 407"/>
                  <a:gd name="T80" fmla="*/ 2794 w 2801"/>
                  <a:gd name="T81" fmla="*/ 134 h 407"/>
                  <a:gd name="T82" fmla="*/ 2800 w 2801"/>
                  <a:gd name="T83" fmla="*/ 111 h 407"/>
                  <a:gd name="T84" fmla="*/ 2799 w 2801"/>
                  <a:gd name="T85" fmla="*/ 89 h 407"/>
                  <a:gd name="T86" fmla="*/ 2780 w 2801"/>
                  <a:gd name="T87" fmla="*/ 50 h 407"/>
                  <a:gd name="T88" fmla="*/ 2738 w 2801"/>
                  <a:gd name="T89" fmla="*/ 12 h 407"/>
                  <a:gd name="T90" fmla="*/ 2716 w 2801"/>
                  <a:gd name="T91" fmla="*/ 1 h 407"/>
                  <a:gd name="T92" fmla="*/ 2654 w 2801"/>
                  <a:gd name="T93" fmla="*/ 29 h 407"/>
                  <a:gd name="T94" fmla="*/ 2541 w 2801"/>
                  <a:gd name="T95" fmla="*/ 68 h 407"/>
                  <a:gd name="T96" fmla="*/ 2402 w 2801"/>
                  <a:gd name="T97" fmla="*/ 104 h 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01" h="407">
                    <a:moveTo>
                      <a:pt x="2402" y="104"/>
                    </a:moveTo>
                    <a:lnTo>
                      <a:pt x="2402" y="104"/>
                    </a:lnTo>
                    <a:lnTo>
                      <a:pt x="2351" y="113"/>
                    </a:lnTo>
                    <a:lnTo>
                      <a:pt x="2297" y="124"/>
                    </a:lnTo>
                    <a:lnTo>
                      <a:pt x="2242" y="133"/>
                    </a:lnTo>
                    <a:lnTo>
                      <a:pt x="2185" y="141"/>
                    </a:lnTo>
                    <a:lnTo>
                      <a:pt x="2127" y="150"/>
                    </a:lnTo>
                    <a:lnTo>
                      <a:pt x="2067" y="157"/>
                    </a:lnTo>
                    <a:lnTo>
                      <a:pt x="2005" y="165"/>
                    </a:lnTo>
                    <a:lnTo>
                      <a:pt x="1943" y="171"/>
                    </a:lnTo>
                    <a:lnTo>
                      <a:pt x="1878" y="175"/>
                    </a:lnTo>
                    <a:lnTo>
                      <a:pt x="1812" y="180"/>
                    </a:lnTo>
                    <a:lnTo>
                      <a:pt x="1745" y="184"/>
                    </a:lnTo>
                    <a:lnTo>
                      <a:pt x="1678" y="188"/>
                    </a:lnTo>
                    <a:lnTo>
                      <a:pt x="1610" y="190"/>
                    </a:lnTo>
                    <a:lnTo>
                      <a:pt x="1541" y="192"/>
                    </a:lnTo>
                    <a:lnTo>
                      <a:pt x="1471" y="194"/>
                    </a:lnTo>
                    <a:lnTo>
                      <a:pt x="1401" y="194"/>
                    </a:lnTo>
                    <a:lnTo>
                      <a:pt x="1401" y="194"/>
                    </a:lnTo>
                    <a:lnTo>
                      <a:pt x="1330" y="194"/>
                    </a:lnTo>
                    <a:lnTo>
                      <a:pt x="1259" y="192"/>
                    </a:lnTo>
                    <a:lnTo>
                      <a:pt x="1190" y="190"/>
                    </a:lnTo>
                    <a:lnTo>
                      <a:pt x="1122" y="188"/>
                    </a:lnTo>
                    <a:lnTo>
                      <a:pt x="1055" y="184"/>
                    </a:lnTo>
                    <a:lnTo>
                      <a:pt x="988" y="180"/>
                    </a:lnTo>
                    <a:lnTo>
                      <a:pt x="922" y="175"/>
                    </a:lnTo>
                    <a:lnTo>
                      <a:pt x="857" y="171"/>
                    </a:lnTo>
                    <a:lnTo>
                      <a:pt x="795" y="165"/>
                    </a:lnTo>
                    <a:lnTo>
                      <a:pt x="733" y="157"/>
                    </a:lnTo>
                    <a:lnTo>
                      <a:pt x="674" y="150"/>
                    </a:lnTo>
                    <a:lnTo>
                      <a:pt x="615" y="141"/>
                    </a:lnTo>
                    <a:lnTo>
                      <a:pt x="558" y="133"/>
                    </a:lnTo>
                    <a:lnTo>
                      <a:pt x="503" y="124"/>
                    </a:lnTo>
                    <a:lnTo>
                      <a:pt x="449" y="113"/>
                    </a:lnTo>
                    <a:lnTo>
                      <a:pt x="398" y="104"/>
                    </a:lnTo>
                    <a:lnTo>
                      <a:pt x="398" y="104"/>
                    </a:lnTo>
                    <a:lnTo>
                      <a:pt x="350" y="92"/>
                    </a:lnTo>
                    <a:lnTo>
                      <a:pt x="303" y="81"/>
                    </a:lnTo>
                    <a:lnTo>
                      <a:pt x="261" y="68"/>
                    </a:lnTo>
                    <a:lnTo>
                      <a:pt x="219" y="56"/>
                    </a:lnTo>
                    <a:lnTo>
                      <a:pt x="181" y="43"/>
                    </a:lnTo>
                    <a:lnTo>
                      <a:pt x="146" y="29"/>
                    </a:lnTo>
                    <a:lnTo>
                      <a:pt x="114" y="16"/>
                    </a:lnTo>
                    <a:lnTo>
                      <a:pt x="84" y="1"/>
                    </a:lnTo>
                    <a:lnTo>
                      <a:pt x="84" y="1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62" y="12"/>
                    </a:lnTo>
                    <a:lnTo>
                      <a:pt x="46" y="25"/>
                    </a:lnTo>
                    <a:lnTo>
                      <a:pt x="32" y="37"/>
                    </a:lnTo>
                    <a:lnTo>
                      <a:pt x="21" y="50"/>
                    </a:lnTo>
                    <a:lnTo>
                      <a:pt x="11" y="62"/>
                    </a:lnTo>
                    <a:lnTo>
                      <a:pt x="5" y="76"/>
                    </a:lnTo>
                    <a:lnTo>
                      <a:pt x="1" y="89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11"/>
                    </a:lnTo>
                    <a:lnTo>
                      <a:pt x="1" y="118"/>
                    </a:lnTo>
                    <a:lnTo>
                      <a:pt x="4" y="126"/>
                    </a:lnTo>
                    <a:lnTo>
                      <a:pt x="6" y="134"/>
                    </a:lnTo>
                    <a:lnTo>
                      <a:pt x="11" y="141"/>
                    </a:lnTo>
                    <a:lnTo>
                      <a:pt x="16" y="149"/>
                    </a:lnTo>
                    <a:lnTo>
                      <a:pt x="28" y="165"/>
                    </a:lnTo>
                    <a:lnTo>
                      <a:pt x="44" y="179"/>
                    </a:lnTo>
                    <a:lnTo>
                      <a:pt x="62" y="192"/>
                    </a:lnTo>
                    <a:lnTo>
                      <a:pt x="84" y="207"/>
                    </a:lnTo>
                    <a:lnTo>
                      <a:pt x="110" y="220"/>
                    </a:lnTo>
                    <a:lnTo>
                      <a:pt x="138" y="235"/>
                    </a:lnTo>
                    <a:lnTo>
                      <a:pt x="168" y="247"/>
                    </a:lnTo>
                    <a:lnTo>
                      <a:pt x="202" y="261"/>
                    </a:lnTo>
                    <a:lnTo>
                      <a:pt x="239" y="273"/>
                    </a:lnTo>
                    <a:lnTo>
                      <a:pt x="278" y="285"/>
                    </a:lnTo>
                    <a:lnTo>
                      <a:pt x="319" y="296"/>
                    </a:lnTo>
                    <a:lnTo>
                      <a:pt x="363" y="307"/>
                    </a:lnTo>
                    <a:lnTo>
                      <a:pt x="409" y="318"/>
                    </a:lnTo>
                    <a:lnTo>
                      <a:pt x="458" y="328"/>
                    </a:lnTo>
                    <a:lnTo>
                      <a:pt x="509" y="337"/>
                    </a:lnTo>
                    <a:lnTo>
                      <a:pt x="562" y="346"/>
                    </a:lnTo>
                    <a:lnTo>
                      <a:pt x="618" y="354"/>
                    </a:lnTo>
                    <a:lnTo>
                      <a:pt x="674" y="363"/>
                    </a:lnTo>
                    <a:lnTo>
                      <a:pt x="732" y="370"/>
                    </a:lnTo>
                    <a:lnTo>
                      <a:pt x="793" y="376"/>
                    </a:lnTo>
                    <a:lnTo>
                      <a:pt x="855" y="382"/>
                    </a:lnTo>
                    <a:lnTo>
                      <a:pt x="918" y="388"/>
                    </a:lnTo>
                    <a:lnTo>
                      <a:pt x="984" y="393"/>
                    </a:lnTo>
                    <a:lnTo>
                      <a:pt x="1050" y="397"/>
                    </a:lnTo>
                    <a:lnTo>
                      <a:pt x="1118" y="401"/>
                    </a:lnTo>
                    <a:lnTo>
                      <a:pt x="1186" y="403"/>
                    </a:lnTo>
                    <a:lnTo>
                      <a:pt x="1257" y="405"/>
                    </a:lnTo>
                    <a:lnTo>
                      <a:pt x="1328" y="407"/>
                    </a:lnTo>
                    <a:lnTo>
                      <a:pt x="1401" y="407"/>
                    </a:lnTo>
                    <a:lnTo>
                      <a:pt x="1401" y="407"/>
                    </a:lnTo>
                    <a:lnTo>
                      <a:pt x="1473" y="407"/>
                    </a:lnTo>
                    <a:lnTo>
                      <a:pt x="1543" y="405"/>
                    </a:lnTo>
                    <a:lnTo>
                      <a:pt x="1614" y="403"/>
                    </a:lnTo>
                    <a:lnTo>
                      <a:pt x="1682" y="401"/>
                    </a:lnTo>
                    <a:lnTo>
                      <a:pt x="1750" y="397"/>
                    </a:lnTo>
                    <a:lnTo>
                      <a:pt x="1817" y="393"/>
                    </a:lnTo>
                    <a:lnTo>
                      <a:pt x="1882" y="388"/>
                    </a:lnTo>
                    <a:lnTo>
                      <a:pt x="1945" y="382"/>
                    </a:lnTo>
                    <a:lnTo>
                      <a:pt x="2007" y="376"/>
                    </a:lnTo>
                    <a:lnTo>
                      <a:pt x="2068" y="370"/>
                    </a:lnTo>
                    <a:lnTo>
                      <a:pt x="2127" y="363"/>
                    </a:lnTo>
                    <a:lnTo>
                      <a:pt x="2184" y="354"/>
                    </a:lnTo>
                    <a:lnTo>
                      <a:pt x="2239" y="346"/>
                    </a:lnTo>
                    <a:lnTo>
                      <a:pt x="2291" y="337"/>
                    </a:lnTo>
                    <a:lnTo>
                      <a:pt x="2342" y="328"/>
                    </a:lnTo>
                    <a:lnTo>
                      <a:pt x="2391" y="318"/>
                    </a:lnTo>
                    <a:lnTo>
                      <a:pt x="2437" y="307"/>
                    </a:lnTo>
                    <a:lnTo>
                      <a:pt x="2481" y="296"/>
                    </a:lnTo>
                    <a:lnTo>
                      <a:pt x="2523" y="285"/>
                    </a:lnTo>
                    <a:lnTo>
                      <a:pt x="2561" y="273"/>
                    </a:lnTo>
                    <a:lnTo>
                      <a:pt x="2598" y="261"/>
                    </a:lnTo>
                    <a:lnTo>
                      <a:pt x="2632" y="247"/>
                    </a:lnTo>
                    <a:lnTo>
                      <a:pt x="2663" y="235"/>
                    </a:lnTo>
                    <a:lnTo>
                      <a:pt x="2691" y="220"/>
                    </a:lnTo>
                    <a:lnTo>
                      <a:pt x="2716" y="207"/>
                    </a:lnTo>
                    <a:lnTo>
                      <a:pt x="2738" y="192"/>
                    </a:lnTo>
                    <a:lnTo>
                      <a:pt x="2756" y="179"/>
                    </a:lnTo>
                    <a:lnTo>
                      <a:pt x="2772" y="165"/>
                    </a:lnTo>
                    <a:lnTo>
                      <a:pt x="2784" y="149"/>
                    </a:lnTo>
                    <a:lnTo>
                      <a:pt x="2789" y="141"/>
                    </a:lnTo>
                    <a:lnTo>
                      <a:pt x="2794" y="134"/>
                    </a:lnTo>
                    <a:lnTo>
                      <a:pt x="2797" y="126"/>
                    </a:lnTo>
                    <a:lnTo>
                      <a:pt x="2799" y="118"/>
                    </a:lnTo>
                    <a:lnTo>
                      <a:pt x="2800" y="111"/>
                    </a:lnTo>
                    <a:lnTo>
                      <a:pt x="2801" y="102"/>
                    </a:lnTo>
                    <a:lnTo>
                      <a:pt x="2801" y="102"/>
                    </a:lnTo>
                    <a:lnTo>
                      <a:pt x="2799" y="89"/>
                    </a:lnTo>
                    <a:lnTo>
                      <a:pt x="2795" y="76"/>
                    </a:lnTo>
                    <a:lnTo>
                      <a:pt x="2789" y="62"/>
                    </a:lnTo>
                    <a:lnTo>
                      <a:pt x="2780" y="50"/>
                    </a:lnTo>
                    <a:lnTo>
                      <a:pt x="2769" y="37"/>
                    </a:lnTo>
                    <a:lnTo>
                      <a:pt x="2754" y="25"/>
                    </a:lnTo>
                    <a:lnTo>
                      <a:pt x="2738" y="12"/>
                    </a:lnTo>
                    <a:lnTo>
                      <a:pt x="2719" y="0"/>
                    </a:lnTo>
                    <a:lnTo>
                      <a:pt x="2719" y="0"/>
                    </a:lnTo>
                    <a:lnTo>
                      <a:pt x="2716" y="1"/>
                    </a:lnTo>
                    <a:lnTo>
                      <a:pt x="2716" y="1"/>
                    </a:lnTo>
                    <a:lnTo>
                      <a:pt x="2686" y="16"/>
                    </a:lnTo>
                    <a:lnTo>
                      <a:pt x="2654" y="29"/>
                    </a:lnTo>
                    <a:lnTo>
                      <a:pt x="2619" y="43"/>
                    </a:lnTo>
                    <a:lnTo>
                      <a:pt x="2581" y="56"/>
                    </a:lnTo>
                    <a:lnTo>
                      <a:pt x="2541" y="68"/>
                    </a:lnTo>
                    <a:lnTo>
                      <a:pt x="2497" y="81"/>
                    </a:lnTo>
                    <a:lnTo>
                      <a:pt x="2451" y="92"/>
                    </a:lnTo>
                    <a:lnTo>
                      <a:pt x="2402" y="104"/>
                    </a:lnTo>
                    <a:lnTo>
                      <a:pt x="2402" y="1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rimson Text"/>
                  <a:ea typeface="+mn-ea"/>
                  <a:cs typeface="+mn-cs"/>
                </a:endParaRPr>
              </a:p>
            </p:txBody>
          </p:sp>
          <p:sp>
            <p:nvSpPr>
              <p:cNvPr id="47" name="Freeform 39"/>
              <p:cNvSpPr>
                <a:spLocks/>
              </p:cNvSpPr>
              <p:nvPr/>
            </p:nvSpPr>
            <p:spPr bwMode="auto">
              <a:xfrm>
                <a:off x="6999855" y="2220322"/>
                <a:ext cx="889000" cy="193675"/>
              </a:xfrm>
              <a:custGeom>
                <a:avLst/>
                <a:gdLst>
                  <a:gd name="T0" fmla="*/ 1328 w 2801"/>
                  <a:gd name="T1" fmla="*/ 0 h 608"/>
                  <a:gd name="T2" fmla="*/ 1118 w 2801"/>
                  <a:gd name="T3" fmla="*/ 6 h 608"/>
                  <a:gd name="T4" fmla="*/ 918 w 2801"/>
                  <a:gd name="T5" fmla="*/ 18 h 608"/>
                  <a:gd name="T6" fmla="*/ 732 w 2801"/>
                  <a:gd name="T7" fmla="*/ 36 h 608"/>
                  <a:gd name="T8" fmla="*/ 562 w 2801"/>
                  <a:gd name="T9" fmla="*/ 61 h 608"/>
                  <a:gd name="T10" fmla="*/ 409 w 2801"/>
                  <a:gd name="T11" fmla="*/ 89 h 608"/>
                  <a:gd name="T12" fmla="*/ 278 w 2801"/>
                  <a:gd name="T13" fmla="*/ 123 h 608"/>
                  <a:gd name="T14" fmla="*/ 168 w 2801"/>
                  <a:gd name="T15" fmla="*/ 159 h 608"/>
                  <a:gd name="T16" fmla="*/ 84 w 2801"/>
                  <a:gd name="T17" fmla="*/ 199 h 608"/>
                  <a:gd name="T18" fmla="*/ 28 w 2801"/>
                  <a:gd name="T19" fmla="*/ 243 h 608"/>
                  <a:gd name="T20" fmla="*/ 6 w 2801"/>
                  <a:gd name="T21" fmla="*/ 274 h 608"/>
                  <a:gd name="T22" fmla="*/ 0 w 2801"/>
                  <a:gd name="T23" fmla="*/ 297 h 608"/>
                  <a:gd name="T24" fmla="*/ 0 w 2801"/>
                  <a:gd name="T25" fmla="*/ 313 h 608"/>
                  <a:gd name="T26" fmla="*/ 6 w 2801"/>
                  <a:gd name="T27" fmla="*/ 336 h 608"/>
                  <a:gd name="T28" fmla="*/ 28 w 2801"/>
                  <a:gd name="T29" fmla="*/ 366 h 608"/>
                  <a:gd name="T30" fmla="*/ 84 w 2801"/>
                  <a:gd name="T31" fmla="*/ 409 h 608"/>
                  <a:gd name="T32" fmla="*/ 168 w 2801"/>
                  <a:gd name="T33" fmla="*/ 449 h 608"/>
                  <a:gd name="T34" fmla="*/ 278 w 2801"/>
                  <a:gd name="T35" fmla="*/ 487 h 608"/>
                  <a:gd name="T36" fmla="*/ 409 w 2801"/>
                  <a:gd name="T37" fmla="*/ 519 h 608"/>
                  <a:gd name="T38" fmla="*/ 562 w 2801"/>
                  <a:gd name="T39" fmla="*/ 547 h 608"/>
                  <a:gd name="T40" fmla="*/ 732 w 2801"/>
                  <a:gd name="T41" fmla="*/ 572 h 608"/>
                  <a:gd name="T42" fmla="*/ 918 w 2801"/>
                  <a:gd name="T43" fmla="*/ 590 h 608"/>
                  <a:gd name="T44" fmla="*/ 1118 w 2801"/>
                  <a:gd name="T45" fmla="*/ 602 h 608"/>
                  <a:gd name="T46" fmla="*/ 1328 w 2801"/>
                  <a:gd name="T47" fmla="*/ 608 h 608"/>
                  <a:gd name="T48" fmla="*/ 1473 w 2801"/>
                  <a:gd name="T49" fmla="*/ 608 h 608"/>
                  <a:gd name="T50" fmla="*/ 1682 w 2801"/>
                  <a:gd name="T51" fmla="*/ 602 h 608"/>
                  <a:gd name="T52" fmla="*/ 1882 w 2801"/>
                  <a:gd name="T53" fmla="*/ 590 h 608"/>
                  <a:gd name="T54" fmla="*/ 2068 w 2801"/>
                  <a:gd name="T55" fmla="*/ 572 h 608"/>
                  <a:gd name="T56" fmla="*/ 2239 w 2801"/>
                  <a:gd name="T57" fmla="*/ 547 h 608"/>
                  <a:gd name="T58" fmla="*/ 2391 w 2801"/>
                  <a:gd name="T59" fmla="*/ 519 h 608"/>
                  <a:gd name="T60" fmla="*/ 2523 w 2801"/>
                  <a:gd name="T61" fmla="*/ 487 h 608"/>
                  <a:gd name="T62" fmla="*/ 2632 w 2801"/>
                  <a:gd name="T63" fmla="*/ 449 h 608"/>
                  <a:gd name="T64" fmla="*/ 2716 w 2801"/>
                  <a:gd name="T65" fmla="*/ 409 h 608"/>
                  <a:gd name="T66" fmla="*/ 2772 w 2801"/>
                  <a:gd name="T67" fmla="*/ 366 h 608"/>
                  <a:gd name="T68" fmla="*/ 2794 w 2801"/>
                  <a:gd name="T69" fmla="*/ 336 h 608"/>
                  <a:gd name="T70" fmla="*/ 2800 w 2801"/>
                  <a:gd name="T71" fmla="*/ 313 h 608"/>
                  <a:gd name="T72" fmla="*/ 2800 w 2801"/>
                  <a:gd name="T73" fmla="*/ 297 h 608"/>
                  <a:gd name="T74" fmla="*/ 2794 w 2801"/>
                  <a:gd name="T75" fmla="*/ 274 h 608"/>
                  <a:gd name="T76" fmla="*/ 2772 w 2801"/>
                  <a:gd name="T77" fmla="*/ 243 h 608"/>
                  <a:gd name="T78" fmla="*/ 2716 w 2801"/>
                  <a:gd name="T79" fmla="*/ 199 h 608"/>
                  <a:gd name="T80" fmla="*/ 2632 w 2801"/>
                  <a:gd name="T81" fmla="*/ 159 h 608"/>
                  <a:gd name="T82" fmla="*/ 2523 w 2801"/>
                  <a:gd name="T83" fmla="*/ 123 h 608"/>
                  <a:gd name="T84" fmla="*/ 2391 w 2801"/>
                  <a:gd name="T85" fmla="*/ 89 h 608"/>
                  <a:gd name="T86" fmla="*/ 2239 w 2801"/>
                  <a:gd name="T87" fmla="*/ 61 h 608"/>
                  <a:gd name="T88" fmla="*/ 2068 w 2801"/>
                  <a:gd name="T89" fmla="*/ 36 h 608"/>
                  <a:gd name="T90" fmla="*/ 1882 w 2801"/>
                  <a:gd name="T91" fmla="*/ 18 h 608"/>
                  <a:gd name="T92" fmla="*/ 1682 w 2801"/>
                  <a:gd name="T93" fmla="*/ 6 h 608"/>
                  <a:gd name="T94" fmla="*/ 1473 w 2801"/>
                  <a:gd name="T95" fmla="*/ 0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801" h="608">
                    <a:moveTo>
                      <a:pt x="1401" y="0"/>
                    </a:moveTo>
                    <a:lnTo>
                      <a:pt x="1401" y="0"/>
                    </a:lnTo>
                    <a:lnTo>
                      <a:pt x="1328" y="0"/>
                    </a:lnTo>
                    <a:lnTo>
                      <a:pt x="1257" y="1"/>
                    </a:lnTo>
                    <a:lnTo>
                      <a:pt x="1186" y="4"/>
                    </a:lnTo>
                    <a:lnTo>
                      <a:pt x="1118" y="6"/>
                    </a:lnTo>
                    <a:lnTo>
                      <a:pt x="1050" y="10"/>
                    </a:lnTo>
                    <a:lnTo>
                      <a:pt x="984" y="13"/>
                    </a:lnTo>
                    <a:lnTo>
                      <a:pt x="918" y="18"/>
                    </a:lnTo>
                    <a:lnTo>
                      <a:pt x="855" y="24"/>
                    </a:lnTo>
                    <a:lnTo>
                      <a:pt x="793" y="30"/>
                    </a:lnTo>
                    <a:lnTo>
                      <a:pt x="732" y="36"/>
                    </a:lnTo>
                    <a:lnTo>
                      <a:pt x="674" y="44"/>
                    </a:lnTo>
                    <a:lnTo>
                      <a:pt x="618" y="52"/>
                    </a:lnTo>
                    <a:lnTo>
                      <a:pt x="562" y="61"/>
                    </a:lnTo>
                    <a:lnTo>
                      <a:pt x="509" y="69"/>
                    </a:lnTo>
                    <a:lnTo>
                      <a:pt x="458" y="79"/>
                    </a:lnTo>
                    <a:lnTo>
                      <a:pt x="409" y="89"/>
                    </a:lnTo>
                    <a:lnTo>
                      <a:pt x="363" y="100"/>
                    </a:lnTo>
                    <a:lnTo>
                      <a:pt x="319" y="111"/>
                    </a:lnTo>
                    <a:lnTo>
                      <a:pt x="278" y="123"/>
                    </a:lnTo>
                    <a:lnTo>
                      <a:pt x="239" y="134"/>
                    </a:lnTo>
                    <a:lnTo>
                      <a:pt x="202" y="146"/>
                    </a:lnTo>
                    <a:lnTo>
                      <a:pt x="168" y="159"/>
                    </a:lnTo>
                    <a:lnTo>
                      <a:pt x="138" y="173"/>
                    </a:lnTo>
                    <a:lnTo>
                      <a:pt x="110" y="186"/>
                    </a:lnTo>
                    <a:lnTo>
                      <a:pt x="84" y="199"/>
                    </a:lnTo>
                    <a:lnTo>
                      <a:pt x="62" y="214"/>
                    </a:lnTo>
                    <a:lnTo>
                      <a:pt x="44" y="229"/>
                    </a:lnTo>
                    <a:lnTo>
                      <a:pt x="28" y="243"/>
                    </a:lnTo>
                    <a:lnTo>
                      <a:pt x="16" y="258"/>
                    </a:lnTo>
                    <a:lnTo>
                      <a:pt x="11" y="265"/>
                    </a:lnTo>
                    <a:lnTo>
                      <a:pt x="6" y="274"/>
                    </a:lnTo>
                    <a:lnTo>
                      <a:pt x="4" y="281"/>
                    </a:lnTo>
                    <a:lnTo>
                      <a:pt x="1" y="288"/>
                    </a:lnTo>
                    <a:lnTo>
                      <a:pt x="0" y="297"/>
                    </a:lnTo>
                    <a:lnTo>
                      <a:pt x="0" y="304"/>
                    </a:lnTo>
                    <a:lnTo>
                      <a:pt x="0" y="304"/>
                    </a:lnTo>
                    <a:lnTo>
                      <a:pt x="0" y="313"/>
                    </a:lnTo>
                    <a:lnTo>
                      <a:pt x="1" y="320"/>
                    </a:lnTo>
                    <a:lnTo>
                      <a:pt x="4" y="327"/>
                    </a:lnTo>
                    <a:lnTo>
                      <a:pt x="6" y="336"/>
                    </a:lnTo>
                    <a:lnTo>
                      <a:pt x="11" y="343"/>
                    </a:lnTo>
                    <a:lnTo>
                      <a:pt x="16" y="350"/>
                    </a:lnTo>
                    <a:lnTo>
                      <a:pt x="28" y="366"/>
                    </a:lnTo>
                    <a:lnTo>
                      <a:pt x="44" y="381"/>
                    </a:lnTo>
                    <a:lnTo>
                      <a:pt x="62" y="394"/>
                    </a:lnTo>
                    <a:lnTo>
                      <a:pt x="84" y="409"/>
                    </a:lnTo>
                    <a:lnTo>
                      <a:pt x="110" y="422"/>
                    </a:lnTo>
                    <a:lnTo>
                      <a:pt x="138" y="437"/>
                    </a:lnTo>
                    <a:lnTo>
                      <a:pt x="168" y="449"/>
                    </a:lnTo>
                    <a:lnTo>
                      <a:pt x="202" y="462"/>
                    </a:lnTo>
                    <a:lnTo>
                      <a:pt x="239" y="474"/>
                    </a:lnTo>
                    <a:lnTo>
                      <a:pt x="278" y="487"/>
                    </a:lnTo>
                    <a:lnTo>
                      <a:pt x="319" y="498"/>
                    </a:lnTo>
                    <a:lnTo>
                      <a:pt x="363" y="509"/>
                    </a:lnTo>
                    <a:lnTo>
                      <a:pt x="409" y="519"/>
                    </a:lnTo>
                    <a:lnTo>
                      <a:pt x="458" y="529"/>
                    </a:lnTo>
                    <a:lnTo>
                      <a:pt x="509" y="539"/>
                    </a:lnTo>
                    <a:lnTo>
                      <a:pt x="562" y="547"/>
                    </a:lnTo>
                    <a:lnTo>
                      <a:pt x="618" y="556"/>
                    </a:lnTo>
                    <a:lnTo>
                      <a:pt x="674" y="564"/>
                    </a:lnTo>
                    <a:lnTo>
                      <a:pt x="732" y="572"/>
                    </a:lnTo>
                    <a:lnTo>
                      <a:pt x="793" y="578"/>
                    </a:lnTo>
                    <a:lnTo>
                      <a:pt x="855" y="584"/>
                    </a:lnTo>
                    <a:lnTo>
                      <a:pt x="918" y="590"/>
                    </a:lnTo>
                    <a:lnTo>
                      <a:pt x="984" y="595"/>
                    </a:lnTo>
                    <a:lnTo>
                      <a:pt x="1050" y="599"/>
                    </a:lnTo>
                    <a:lnTo>
                      <a:pt x="1118" y="602"/>
                    </a:lnTo>
                    <a:lnTo>
                      <a:pt x="1186" y="605"/>
                    </a:lnTo>
                    <a:lnTo>
                      <a:pt x="1257" y="607"/>
                    </a:lnTo>
                    <a:lnTo>
                      <a:pt x="1328" y="608"/>
                    </a:lnTo>
                    <a:lnTo>
                      <a:pt x="1401" y="608"/>
                    </a:lnTo>
                    <a:lnTo>
                      <a:pt x="1401" y="608"/>
                    </a:lnTo>
                    <a:lnTo>
                      <a:pt x="1473" y="608"/>
                    </a:lnTo>
                    <a:lnTo>
                      <a:pt x="1543" y="607"/>
                    </a:lnTo>
                    <a:lnTo>
                      <a:pt x="1614" y="605"/>
                    </a:lnTo>
                    <a:lnTo>
                      <a:pt x="1682" y="602"/>
                    </a:lnTo>
                    <a:lnTo>
                      <a:pt x="1750" y="599"/>
                    </a:lnTo>
                    <a:lnTo>
                      <a:pt x="1817" y="595"/>
                    </a:lnTo>
                    <a:lnTo>
                      <a:pt x="1882" y="590"/>
                    </a:lnTo>
                    <a:lnTo>
                      <a:pt x="1945" y="584"/>
                    </a:lnTo>
                    <a:lnTo>
                      <a:pt x="2007" y="578"/>
                    </a:lnTo>
                    <a:lnTo>
                      <a:pt x="2068" y="572"/>
                    </a:lnTo>
                    <a:lnTo>
                      <a:pt x="2127" y="564"/>
                    </a:lnTo>
                    <a:lnTo>
                      <a:pt x="2184" y="556"/>
                    </a:lnTo>
                    <a:lnTo>
                      <a:pt x="2239" y="547"/>
                    </a:lnTo>
                    <a:lnTo>
                      <a:pt x="2291" y="539"/>
                    </a:lnTo>
                    <a:lnTo>
                      <a:pt x="2342" y="529"/>
                    </a:lnTo>
                    <a:lnTo>
                      <a:pt x="2391" y="519"/>
                    </a:lnTo>
                    <a:lnTo>
                      <a:pt x="2437" y="509"/>
                    </a:lnTo>
                    <a:lnTo>
                      <a:pt x="2481" y="498"/>
                    </a:lnTo>
                    <a:lnTo>
                      <a:pt x="2523" y="487"/>
                    </a:lnTo>
                    <a:lnTo>
                      <a:pt x="2561" y="474"/>
                    </a:lnTo>
                    <a:lnTo>
                      <a:pt x="2598" y="462"/>
                    </a:lnTo>
                    <a:lnTo>
                      <a:pt x="2632" y="449"/>
                    </a:lnTo>
                    <a:lnTo>
                      <a:pt x="2663" y="437"/>
                    </a:lnTo>
                    <a:lnTo>
                      <a:pt x="2691" y="422"/>
                    </a:lnTo>
                    <a:lnTo>
                      <a:pt x="2716" y="409"/>
                    </a:lnTo>
                    <a:lnTo>
                      <a:pt x="2738" y="394"/>
                    </a:lnTo>
                    <a:lnTo>
                      <a:pt x="2756" y="381"/>
                    </a:lnTo>
                    <a:lnTo>
                      <a:pt x="2772" y="366"/>
                    </a:lnTo>
                    <a:lnTo>
                      <a:pt x="2784" y="350"/>
                    </a:lnTo>
                    <a:lnTo>
                      <a:pt x="2789" y="343"/>
                    </a:lnTo>
                    <a:lnTo>
                      <a:pt x="2794" y="336"/>
                    </a:lnTo>
                    <a:lnTo>
                      <a:pt x="2797" y="327"/>
                    </a:lnTo>
                    <a:lnTo>
                      <a:pt x="2799" y="320"/>
                    </a:lnTo>
                    <a:lnTo>
                      <a:pt x="2800" y="313"/>
                    </a:lnTo>
                    <a:lnTo>
                      <a:pt x="2801" y="304"/>
                    </a:lnTo>
                    <a:lnTo>
                      <a:pt x="2801" y="304"/>
                    </a:lnTo>
                    <a:lnTo>
                      <a:pt x="2800" y="297"/>
                    </a:lnTo>
                    <a:lnTo>
                      <a:pt x="2799" y="288"/>
                    </a:lnTo>
                    <a:lnTo>
                      <a:pt x="2797" y="281"/>
                    </a:lnTo>
                    <a:lnTo>
                      <a:pt x="2794" y="274"/>
                    </a:lnTo>
                    <a:lnTo>
                      <a:pt x="2789" y="265"/>
                    </a:lnTo>
                    <a:lnTo>
                      <a:pt x="2784" y="258"/>
                    </a:lnTo>
                    <a:lnTo>
                      <a:pt x="2772" y="243"/>
                    </a:lnTo>
                    <a:lnTo>
                      <a:pt x="2756" y="229"/>
                    </a:lnTo>
                    <a:lnTo>
                      <a:pt x="2738" y="214"/>
                    </a:lnTo>
                    <a:lnTo>
                      <a:pt x="2716" y="199"/>
                    </a:lnTo>
                    <a:lnTo>
                      <a:pt x="2691" y="186"/>
                    </a:lnTo>
                    <a:lnTo>
                      <a:pt x="2663" y="173"/>
                    </a:lnTo>
                    <a:lnTo>
                      <a:pt x="2632" y="159"/>
                    </a:lnTo>
                    <a:lnTo>
                      <a:pt x="2598" y="146"/>
                    </a:lnTo>
                    <a:lnTo>
                      <a:pt x="2561" y="134"/>
                    </a:lnTo>
                    <a:lnTo>
                      <a:pt x="2523" y="123"/>
                    </a:lnTo>
                    <a:lnTo>
                      <a:pt x="2481" y="111"/>
                    </a:lnTo>
                    <a:lnTo>
                      <a:pt x="2437" y="100"/>
                    </a:lnTo>
                    <a:lnTo>
                      <a:pt x="2391" y="89"/>
                    </a:lnTo>
                    <a:lnTo>
                      <a:pt x="2342" y="79"/>
                    </a:lnTo>
                    <a:lnTo>
                      <a:pt x="2291" y="69"/>
                    </a:lnTo>
                    <a:lnTo>
                      <a:pt x="2239" y="61"/>
                    </a:lnTo>
                    <a:lnTo>
                      <a:pt x="2184" y="52"/>
                    </a:lnTo>
                    <a:lnTo>
                      <a:pt x="2127" y="44"/>
                    </a:lnTo>
                    <a:lnTo>
                      <a:pt x="2068" y="36"/>
                    </a:lnTo>
                    <a:lnTo>
                      <a:pt x="2007" y="30"/>
                    </a:lnTo>
                    <a:lnTo>
                      <a:pt x="1945" y="24"/>
                    </a:lnTo>
                    <a:lnTo>
                      <a:pt x="1882" y="18"/>
                    </a:lnTo>
                    <a:lnTo>
                      <a:pt x="1817" y="13"/>
                    </a:lnTo>
                    <a:lnTo>
                      <a:pt x="1750" y="10"/>
                    </a:lnTo>
                    <a:lnTo>
                      <a:pt x="1682" y="6"/>
                    </a:lnTo>
                    <a:lnTo>
                      <a:pt x="1614" y="4"/>
                    </a:lnTo>
                    <a:lnTo>
                      <a:pt x="1543" y="1"/>
                    </a:lnTo>
                    <a:lnTo>
                      <a:pt x="1473" y="0"/>
                    </a:lnTo>
                    <a:lnTo>
                      <a:pt x="1401" y="0"/>
                    </a:lnTo>
                    <a:lnTo>
                      <a:pt x="14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rimson Text"/>
                  <a:ea typeface="+mn-ea"/>
                  <a:cs typeface="+mn-cs"/>
                </a:endParaRPr>
              </a:p>
            </p:txBody>
          </p:sp>
          <p:sp>
            <p:nvSpPr>
              <p:cNvPr id="48" name="Freeform 40"/>
              <p:cNvSpPr>
                <a:spLocks/>
              </p:cNvSpPr>
              <p:nvPr/>
            </p:nvSpPr>
            <p:spPr bwMode="auto">
              <a:xfrm>
                <a:off x="6999857" y="2369549"/>
                <a:ext cx="889000" cy="128589"/>
              </a:xfrm>
              <a:custGeom>
                <a:avLst/>
                <a:gdLst>
                  <a:gd name="T0" fmla="*/ 2351 w 2801"/>
                  <a:gd name="T1" fmla="*/ 113 h 406"/>
                  <a:gd name="T2" fmla="*/ 2185 w 2801"/>
                  <a:gd name="T3" fmla="*/ 141 h 406"/>
                  <a:gd name="T4" fmla="*/ 2005 w 2801"/>
                  <a:gd name="T5" fmla="*/ 164 h 406"/>
                  <a:gd name="T6" fmla="*/ 1812 w 2801"/>
                  <a:gd name="T7" fmla="*/ 180 h 406"/>
                  <a:gd name="T8" fmla="*/ 1610 w 2801"/>
                  <a:gd name="T9" fmla="*/ 189 h 406"/>
                  <a:gd name="T10" fmla="*/ 1401 w 2801"/>
                  <a:gd name="T11" fmla="*/ 193 h 406"/>
                  <a:gd name="T12" fmla="*/ 1259 w 2801"/>
                  <a:gd name="T13" fmla="*/ 192 h 406"/>
                  <a:gd name="T14" fmla="*/ 1055 w 2801"/>
                  <a:gd name="T15" fmla="*/ 183 h 406"/>
                  <a:gd name="T16" fmla="*/ 857 w 2801"/>
                  <a:gd name="T17" fmla="*/ 170 h 406"/>
                  <a:gd name="T18" fmla="*/ 674 w 2801"/>
                  <a:gd name="T19" fmla="*/ 149 h 406"/>
                  <a:gd name="T20" fmla="*/ 503 w 2801"/>
                  <a:gd name="T21" fmla="*/ 124 h 406"/>
                  <a:gd name="T22" fmla="*/ 398 w 2801"/>
                  <a:gd name="T23" fmla="*/ 103 h 406"/>
                  <a:gd name="T24" fmla="*/ 261 w 2801"/>
                  <a:gd name="T25" fmla="*/ 68 h 406"/>
                  <a:gd name="T26" fmla="*/ 146 w 2801"/>
                  <a:gd name="T27" fmla="*/ 29 h 406"/>
                  <a:gd name="T28" fmla="*/ 84 w 2801"/>
                  <a:gd name="T29" fmla="*/ 1 h 406"/>
                  <a:gd name="T30" fmla="*/ 62 w 2801"/>
                  <a:gd name="T31" fmla="*/ 12 h 406"/>
                  <a:gd name="T32" fmla="*/ 21 w 2801"/>
                  <a:gd name="T33" fmla="*/ 49 h 406"/>
                  <a:gd name="T34" fmla="*/ 1 w 2801"/>
                  <a:gd name="T35" fmla="*/ 88 h 406"/>
                  <a:gd name="T36" fmla="*/ 0 w 2801"/>
                  <a:gd name="T37" fmla="*/ 110 h 406"/>
                  <a:gd name="T38" fmla="*/ 6 w 2801"/>
                  <a:gd name="T39" fmla="*/ 133 h 406"/>
                  <a:gd name="T40" fmla="*/ 28 w 2801"/>
                  <a:gd name="T41" fmla="*/ 164 h 406"/>
                  <a:gd name="T42" fmla="*/ 84 w 2801"/>
                  <a:gd name="T43" fmla="*/ 206 h 406"/>
                  <a:gd name="T44" fmla="*/ 168 w 2801"/>
                  <a:gd name="T45" fmla="*/ 247 h 406"/>
                  <a:gd name="T46" fmla="*/ 278 w 2801"/>
                  <a:gd name="T47" fmla="*/ 284 h 406"/>
                  <a:gd name="T48" fmla="*/ 409 w 2801"/>
                  <a:gd name="T49" fmla="*/ 317 h 406"/>
                  <a:gd name="T50" fmla="*/ 562 w 2801"/>
                  <a:gd name="T51" fmla="*/ 345 h 406"/>
                  <a:gd name="T52" fmla="*/ 732 w 2801"/>
                  <a:gd name="T53" fmla="*/ 369 h 406"/>
                  <a:gd name="T54" fmla="*/ 918 w 2801"/>
                  <a:gd name="T55" fmla="*/ 388 h 406"/>
                  <a:gd name="T56" fmla="*/ 1118 w 2801"/>
                  <a:gd name="T57" fmla="*/ 400 h 406"/>
                  <a:gd name="T58" fmla="*/ 1328 w 2801"/>
                  <a:gd name="T59" fmla="*/ 406 h 406"/>
                  <a:gd name="T60" fmla="*/ 1473 w 2801"/>
                  <a:gd name="T61" fmla="*/ 406 h 406"/>
                  <a:gd name="T62" fmla="*/ 1682 w 2801"/>
                  <a:gd name="T63" fmla="*/ 400 h 406"/>
                  <a:gd name="T64" fmla="*/ 1882 w 2801"/>
                  <a:gd name="T65" fmla="*/ 388 h 406"/>
                  <a:gd name="T66" fmla="*/ 2068 w 2801"/>
                  <a:gd name="T67" fmla="*/ 369 h 406"/>
                  <a:gd name="T68" fmla="*/ 2239 w 2801"/>
                  <a:gd name="T69" fmla="*/ 345 h 406"/>
                  <a:gd name="T70" fmla="*/ 2391 w 2801"/>
                  <a:gd name="T71" fmla="*/ 317 h 406"/>
                  <a:gd name="T72" fmla="*/ 2523 w 2801"/>
                  <a:gd name="T73" fmla="*/ 284 h 406"/>
                  <a:gd name="T74" fmla="*/ 2632 w 2801"/>
                  <a:gd name="T75" fmla="*/ 247 h 406"/>
                  <a:gd name="T76" fmla="*/ 2716 w 2801"/>
                  <a:gd name="T77" fmla="*/ 206 h 406"/>
                  <a:gd name="T78" fmla="*/ 2772 w 2801"/>
                  <a:gd name="T79" fmla="*/ 164 h 406"/>
                  <a:gd name="T80" fmla="*/ 2794 w 2801"/>
                  <a:gd name="T81" fmla="*/ 133 h 406"/>
                  <a:gd name="T82" fmla="*/ 2800 w 2801"/>
                  <a:gd name="T83" fmla="*/ 110 h 406"/>
                  <a:gd name="T84" fmla="*/ 2799 w 2801"/>
                  <a:gd name="T85" fmla="*/ 88 h 406"/>
                  <a:gd name="T86" fmla="*/ 2780 w 2801"/>
                  <a:gd name="T87" fmla="*/ 49 h 406"/>
                  <a:gd name="T88" fmla="*/ 2738 w 2801"/>
                  <a:gd name="T89" fmla="*/ 12 h 406"/>
                  <a:gd name="T90" fmla="*/ 2716 w 2801"/>
                  <a:gd name="T91" fmla="*/ 1 h 406"/>
                  <a:gd name="T92" fmla="*/ 2654 w 2801"/>
                  <a:gd name="T93" fmla="*/ 29 h 406"/>
                  <a:gd name="T94" fmla="*/ 2541 w 2801"/>
                  <a:gd name="T95" fmla="*/ 68 h 406"/>
                  <a:gd name="T96" fmla="*/ 2402 w 2801"/>
                  <a:gd name="T97" fmla="*/ 103 h 4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01" h="406">
                    <a:moveTo>
                      <a:pt x="2402" y="103"/>
                    </a:moveTo>
                    <a:lnTo>
                      <a:pt x="2402" y="103"/>
                    </a:lnTo>
                    <a:lnTo>
                      <a:pt x="2351" y="113"/>
                    </a:lnTo>
                    <a:lnTo>
                      <a:pt x="2297" y="124"/>
                    </a:lnTo>
                    <a:lnTo>
                      <a:pt x="2242" y="132"/>
                    </a:lnTo>
                    <a:lnTo>
                      <a:pt x="2185" y="141"/>
                    </a:lnTo>
                    <a:lnTo>
                      <a:pt x="2127" y="149"/>
                    </a:lnTo>
                    <a:lnTo>
                      <a:pt x="2067" y="157"/>
                    </a:lnTo>
                    <a:lnTo>
                      <a:pt x="2005" y="164"/>
                    </a:lnTo>
                    <a:lnTo>
                      <a:pt x="1943" y="170"/>
                    </a:lnTo>
                    <a:lnTo>
                      <a:pt x="1878" y="175"/>
                    </a:lnTo>
                    <a:lnTo>
                      <a:pt x="1812" y="180"/>
                    </a:lnTo>
                    <a:lnTo>
                      <a:pt x="1745" y="183"/>
                    </a:lnTo>
                    <a:lnTo>
                      <a:pt x="1678" y="187"/>
                    </a:lnTo>
                    <a:lnTo>
                      <a:pt x="1610" y="189"/>
                    </a:lnTo>
                    <a:lnTo>
                      <a:pt x="1541" y="192"/>
                    </a:lnTo>
                    <a:lnTo>
                      <a:pt x="1471" y="193"/>
                    </a:lnTo>
                    <a:lnTo>
                      <a:pt x="1401" y="193"/>
                    </a:lnTo>
                    <a:lnTo>
                      <a:pt x="1401" y="193"/>
                    </a:lnTo>
                    <a:lnTo>
                      <a:pt x="1330" y="193"/>
                    </a:lnTo>
                    <a:lnTo>
                      <a:pt x="1259" y="192"/>
                    </a:lnTo>
                    <a:lnTo>
                      <a:pt x="1190" y="189"/>
                    </a:lnTo>
                    <a:lnTo>
                      <a:pt x="1122" y="187"/>
                    </a:lnTo>
                    <a:lnTo>
                      <a:pt x="1055" y="183"/>
                    </a:lnTo>
                    <a:lnTo>
                      <a:pt x="988" y="180"/>
                    </a:lnTo>
                    <a:lnTo>
                      <a:pt x="922" y="175"/>
                    </a:lnTo>
                    <a:lnTo>
                      <a:pt x="857" y="170"/>
                    </a:lnTo>
                    <a:lnTo>
                      <a:pt x="795" y="164"/>
                    </a:lnTo>
                    <a:lnTo>
                      <a:pt x="733" y="157"/>
                    </a:lnTo>
                    <a:lnTo>
                      <a:pt x="674" y="149"/>
                    </a:lnTo>
                    <a:lnTo>
                      <a:pt x="615" y="141"/>
                    </a:lnTo>
                    <a:lnTo>
                      <a:pt x="558" y="132"/>
                    </a:lnTo>
                    <a:lnTo>
                      <a:pt x="503" y="124"/>
                    </a:lnTo>
                    <a:lnTo>
                      <a:pt x="449" y="113"/>
                    </a:lnTo>
                    <a:lnTo>
                      <a:pt x="398" y="103"/>
                    </a:lnTo>
                    <a:lnTo>
                      <a:pt x="398" y="103"/>
                    </a:lnTo>
                    <a:lnTo>
                      <a:pt x="350" y="91"/>
                    </a:lnTo>
                    <a:lnTo>
                      <a:pt x="303" y="80"/>
                    </a:lnTo>
                    <a:lnTo>
                      <a:pt x="261" y="68"/>
                    </a:lnTo>
                    <a:lnTo>
                      <a:pt x="219" y="56"/>
                    </a:lnTo>
                    <a:lnTo>
                      <a:pt x="181" y="42"/>
                    </a:lnTo>
                    <a:lnTo>
                      <a:pt x="146" y="29"/>
                    </a:lnTo>
                    <a:lnTo>
                      <a:pt x="114" y="15"/>
                    </a:lnTo>
                    <a:lnTo>
                      <a:pt x="84" y="1"/>
                    </a:lnTo>
                    <a:lnTo>
                      <a:pt x="84" y="1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62" y="12"/>
                    </a:lnTo>
                    <a:lnTo>
                      <a:pt x="46" y="24"/>
                    </a:lnTo>
                    <a:lnTo>
                      <a:pt x="32" y="36"/>
                    </a:lnTo>
                    <a:lnTo>
                      <a:pt x="21" y="49"/>
                    </a:lnTo>
                    <a:lnTo>
                      <a:pt x="11" y="62"/>
                    </a:lnTo>
                    <a:lnTo>
                      <a:pt x="5" y="75"/>
                    </a:lnTo>
                    <a:lnTo>
                      <a:pt x="1" y="8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10"/>
                    </a:lnTo>
                    <a:lnTo>
                      <a:pt x="1" y="118"/>
                    </a:lnTo>
                    <a:lnTo>
                      <a:pt x="4" y="125"/>
                    </a:lnTo>
                    <a:lnTo>
                      <a:pt x="6" y="133"/>
                    </a:lnTo>
                    <a:lnTo>
                      <a:pt x="11" y="141"/>
                    </a:lnTo>
                    <a:lnTo>
                      <a:pt x="16" y="148"/>
                    </a:lnTo>
                    <a:lnTo>
                      <a:pt x="28" y="164"/>
                    </a:lnTo>
                    <a:lnTo>
                      <a:pt x="44" y="178"/>
                    </a:lnTo>
                    <a:lnTo>
                      <a:pt x="62" y="192"/>
                    </a:lnTo>
                    <a:lnTo>
                      <a:pt x="84" y="206"/>
                    </a:lnTo>
                    <a:lnTo>
                      <a:pt x="110" y="220"/>
                    </a:lnTo>
                    <a:lnTo>
                      <a:pt x="138" y="234"/>
                    </a:lnTo>
                    <a:lnTo>
                      <a:pt x="168" y="247"/>
                    </a:lnTo>
                    <a:lnTo>
                      <a:pt x="202" y="260"/>
                    </a:lnTo>
                    <a:lnTo>
                      <a:pt x="239" y="272"/>
                    </a:lnTo>
                    <a:lnTo>
                      <a:pt x="278" y="284"/>
                    </a:lnTo>
                    <a:lnTo>
                      <a:pt x="319" y="295"/>
                    </a:lnTo>
                    <a:lnTo>
                      <a:pt x="363" y="306"/>
                    </a:lnTo>
                    <a:lnTo>
                      <a:pt x="409" y="317"/>
                    </a:lnTo>
                    <a:lnTo>
                      <a:pt x="458" y="327"/>
                    </a:lnTo>
                    <a:lnTo>
                      <a:pt x="509" y="337"/>
                    </a:lnTo>
                    <a:lnTo>
                      <a:pt x="562" y="345"/>
                    </a:lnTo>
                    <a:lnTo>
                      <a:pt x="618" y="354"/>
                    </a:lnTo>
                    <a:lnTo>
                      <a:pt x="674" y="362"/>
                    </a:lnTo>
                    <a:lnTo>
                      <a:pt x="732" y="369"/>
                    </a:lnTo>
                    <a:lnTo>
                      <a:pt x="793" y="376"/>
                    </a:lnTo>
                    <a:lnTo>
                      <a:pt x="855" y="382"/>
                    </a:lnTo>
                    <a:lnTo>
                      <a:pt x="918" y="388"/>
                    </a:lnTo>
                    <a:lnTo>
                      <a:pt x="984" y="393"/>
                    </a:lnTo>
                    <a:lnTo>
                      <a:pt x="1050" y="396"/>
                    </a:lnTo>
                    <a:lnTo>
                      <a:pt x="1118" y="400"/>
                    </a:lnTo>
                    <a:lnTo>
                      <a:pt x="1186" y="402"/>
                    </a:lnTo>
                    <a:lnTo>
                      <a:pt x="1257" y="405"/>
                    </a:lnTo>
                    <a:lnTo>
                      <a:pt x="1328" y="406"/>
                    </a:lnTo>
                    <a:lnTo>
                      <a:pt x="1401" y="406"/>
                    </a:lnTo>
                    <a:lnTo>
                      <a:pt x="1401" y="406"/>
                    </a:lnTo>
                    <a:lnTo>
                      <a:pt x="1473" y="406"/>
                    </a:lnTo>
                    <a:lnTo>
                      <a:pt x="1543" y="405"/>
                    </a:lnTo>
                    <a:lnTo>
                      <a:pt x="1614" y="402"/>
                    </a:lnTo>
                    <a:lnTo>
                      <a:pt x="1682" y="400"/>
                    </a:lnTo>
                    <a:lnTo>
                      <a:pt x="1750" y="396"/>
                    </a:lnTo>
                    <a:lnTo>
                      <a:pt x="1817" y="393"/>
                    </a:lnTo>
                    <a:lnTo>
                      <a:pt x="1882" y="388"/>
                    </a:lnTo>
                    <a:lnTo>
                      <a:pt x="1945" y="382"/>
                    </a:lnTo>
                    <a:lnTo>
                      <a:pt x="2007" y="376"/>
                    </a:lnTo>
                    <a:lnTo>
                      <a:pt x="2068" y="369"/>
                    </a:lnTo>
                    <a:lnTo>
                      <a:pt x="2127" y="362"/>
                    </a:lnTo>
                    <a:lnTo>
                      <a:pt x="2184" y="354"/>
                    </a:lnTo>
                    <a:lnTo>
                      <a:pt x="2239" y="345"/>
                    </a:lnTo>
                    <a:lnTo>
                      <a:pt x="2291" y="337"/>
                    </a:lnTo>
                    <a:lnTo>
                      <a:pt x="2342" y="327"/>
                    </a:lnTo>
                    <a:lnTo>
                      <a:pt x="2391" y="317"/>
                    </a:lnTo>
                    <a:lnTo>
                      <a:pt x="2437" y="306"/>
                    </a:lnTo>
                    <a:lnTo>
                      <a:pt x="2481" y="295"/>
                    </a:lnTo>
                    <a:lnTo>
                      <a:pt x="2523" y="284"/>
                    </a:lnTo>
                    <a:lnTo>
                      <a:pt x="2561" y="272"/>
                    </a:lnTo>
                    <a:lnTo>
                      <a:pt x="2598" y="260"/>
                    </a:lnTo>
                    <a:lnTo>
                      <a:pt x="2632" y="247"/>
                    </a:lnTo>
                    <a:lnTo>
                      <a:pt x="2663" y="234"/>
                    </a:lnTo>
                    <a:lnTo>
                      <a:pt x="2691" y="220"/>
                    </a:lnTo>
                    <a:lnTo>
                      <a:pt x="2716" y="206"/>
                    </a:lnTo>
                    <a:lnTo>
                      <a:pt x="2738" y="192"/>
                    </a:lnTo>
                    <a:lnTo>
                      <a:pt x="2756" y="178"/>
                    </a:lnTo>
                    <a:lnTo>
                      <a:pt x="2772" y="164"/>
                    </a:lnTo>
                    <a:lnTo>
                      <a:pt x="2784" y="148"/>
                    </a:lnTo>
                    <a:lnTo>
                      <a:pt x="2789" y="141"/>
                    </a:lnTo>
                    <a:lnTo>
                      <a:pt x="2794" y="133"/>
                    </a:lnTo>
                    <a:lnTo>
                      <a:pt x="2797" y="125"/>
                    </a:lnTo>
                    <a:lnTo>
                      <a:pt x="2799" y="118"/>
                    </a:lnTo>
                    <a:lnTo>
                      <a:pt x="2800" y="110"/>
                    </a:lnTo>
                    <a:lnTo>
                      <a:pt x="2801" y="102"/>
                    </a:lnTo>
                    <a:lnTo>
                      <a:pt x="2801" y="102"/>
                    </a:lnTo>
                    <a:lnTo>
                      <a:pt x="2799" y="88"/>
                    </a:lnTo>
                    <a:lnTo>
                      <a:pt x="2795" y="75"/>
                    </a:lnTo>
                    <a:lnTo>
                      <a:pt x="2789" y="62"/>
                    </a:lnTo>
                    <a:lnTo>
                      <a:pt x="2780" y="49"/>
                    </a:lnTo>
                    <a:lnTo>
                      <a:pt x="2769" y="36"/>
                    </a:lnTo>
                    <a:lnTo>
                      <a:pt x="2754" y="24"/>
                    </a:lnTo>
                    <a:lnTo>
                      <a:pt x="2738" y="12"/>
                    </a:lnTo>
                    <a:lnTo>
                      <a:pt x="2719" y="0"/>
                    </a:lnTo>
                    <a:lnTo>
                      <a:pt x="2719" y="0"/>
                    </a:lnTo>
                    <a:lnTo>
                      <a:pt x="2716" y="1"/>
                    </a:lnTo>
                    <a:lnTo>
                      <a:pt x="2716" y="1"/>
                    </a:lnTo>
                    <a:lnTo>
                      <a:pt x="2686" y="15"/>
                    </a:lnTo>
                    <a:lnTo>
                      <a:pt x="2654" y="29"/>
                    </a:lnTo>
                    <a:lnTo>
                      <a:pt x="2619" y="42"/>
                    </a:lnTo>
                    <a:lnTo>
                      <a:pt x="2581" y="56"/>
                    </a:lnTo>
                    <a:lnTo>
                      <a:pt x="2541" y="68"/>
                    </a:lnTo>
                    <a:lnTo>
                      <a:pt x="2497" y="80"/>
                    </a:lnTo>
                    <a:lnTo>
                      <a:pt x="2451" y="91"/>
                    </a:lnTo>
                    <a:lnTo>
                      <a:pt x="2402" y="103"/>
                    </a:lnTo>
                    <a:lnTo>
                      <a:pt x="2402" y="10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rimson Tex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4274854" y="565215"/>
            <a:ext cx="1202732" cy="1395168"/>
            <a:chOff x="4274854" y="603315"/>
            <a:chExt cx="1202732" cy="1395168"/>
          </a:xfrm>
        </p:grpSpPr>
        <p:sp>
          <p:nvSpPr>
            <p:cNvPr id="14" name="Isosceles Triangle 13"/>
            <p:cNvSpPr/>
            <p:nvPr/>
          </p:nvSpPr>
          <p:spPr>
            <a:xfrm rot="5400000">
              <a:off x="4178636" y="699533"/>
              <a:ext cx="1395168" cy="1202732"/>
            </a:xfrm>
            <a:prstGeom prst="triangle">
              <a:avLst/>
            </a:prstGeom>
            <a:gradFill flip="none" rotWithShape="1">
              <a:gsLst>
                <a:gs pos="100000">
                  <a:schemeClr val="accent3"/>
                </a:gs>
                <a:gs pos="19000">
                  <a:schemeClr val="accent3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  <a:ln>
              <a:noFill/>
            </a:ln>
            <a:effectLst>
              <a:outerShdw blurRad="101600" dist="101600" algn="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imson Text"/>
                <a:ea typeface="+mn-ea"/>
                <a:cs typeface="+mn-cs"/>
              </a:endParaRPr>
            </a:p>
          </p:txBody>
        </p:sp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4351137" y="1081381"/>
              <a:ext cx="702682" cy="401426"/>
              <a:chOff x="93663" y="0"/>
              <a:chExt cx="12004676" cy="6858000"/>
            </a:xfrm>
            <a:solidFill>
              <a:schemeClr val="bg1"/>
            </a:solidFill>
          </p:grpSpPr>
          <p:sp>
            <p:nvSpPr>
              <p:cNvPr id="50" name="Freeform 44"/>
              <p:cNvSpPr>
                <a:spLocks/>
              </p:cNvSpPr>
              <p:nvPr/>
            </p:nvSpPr>
            <p:spPr bwMode="auto">
              <a:xfrm>
                <a:off x="2360613" y="0"/>
                <a:ext cx="7470775" cy="6858000"/>
              </a:xfrm>
              <a:custGeom>
                <a:avLst/>
                <a:gdLst>
                  <a:gd name="T0" fmla="*/ 3015 w 4706"/>
                  <a:gd name="T1" fmla="*/ 2574 h 4320"/>
                  <a:gd name="T2" fmla="*/ 2967 w 4706"/>
                  <a:gd name="T3" fmla="*/ 2539 h 4320"/>
                  <a:gd name="T4" fmla="*/ 2938 w 4706"/>
                  <a:gd name="T5" fmla="*/ 2485 h 4320"/>
                  <a:gd name="T6" fmla="*/ 2935 w 4706"/>
                  <a:gd name="T7" fmla="*/ 2432 h 4320"/>
                  <a:gd name="T8" fmla="*/ 2964 w 4706"/>
                  <a:gd name="T9" fmla="*/ 2357 h 4320"/>
                  <a:gd name="T10" fmla="*/ 3043 w 4706"/>
                  <a:gd name="T11" fmla="*/ 2293 h 4320"/>
                  <a:gd name="T12" fmla="*/ 3158 w 4706"/>
                  <a:gd name="T13" fmla="*/ 2163 h 4320"/>
                  <a:gd name="T14" fmla="*/ 3247 w 4706"/>
                  <a:gd name="T15" fmla="*/ 2010 h 4320"/>
                  <a:gd name="T16" fmla="*/ 3308 w 4706"/>
                  <a:gd name="T17" fmla="*/ 1836 h 4320"/>
                  <a:gd name="T18" fmla="*/ 3368 w 4706"/>
                  <a:gd name="T19" fmla="*/ 1479 h 4320"/>
                  <a:gd name="T20" fmla="*/ 3376 w 4706"/>
                  <a:gd name="T21" fmla="*/ 1150 h 4320"/>
                  <a:gd name="T22" fmla="*/ 3331 w 4706"/>
                  <a:gd name="T23" fmla="*/ 838 h 4320"/>
                  <a:gd name="T24" fmla="*/ 3229 w 4706"/>
                  <a:gd name="T25" fmla="*/ 566 h 4320"/>
                  <a:gd name="T26" fmla="*/ 3077 w 4706"/>
                  <a:gd name="T27" fmla="*/ 340 h 4320"/>
                  <a:gd name="T28" fmla="*/ 2884 w 4706"/>
                  <a:gd name="T29" fmla="*/ 167 h 4320"/>
                  <a:gd name="T30" fmla="*/ 2658 w 4706"/>
                  <a:gd name="T31" fmla="*/ 50 h 4320"/>
                  <a:gd name="T32" fmla="*/ 2406 w 4706"/>
                  <a:gd name="T33" fmla="*/ 2 h 4320"/>
                  <a:gd name="T34" fmla="*/ 2197 w 4706"/>
                  <a:gd name="T35" fmla="*/ 13 h 4320"/>
                  <a:gd name="T36" fmla="*/ 1954 w 4706"/>
                  <a:gd name="T37" fmla="*/ 89 h 4320"/>
                  <a:gd name="T38" fmla="*/ 1741 w 4706"/>
                  <a:gd name="T39" fmla="*/ 230 h 4320"/>
                  <a:gd name="T40" fmla="*/ 1563 w 4706"/>
                  <a:gd name="T41" fmla="*/ 426 h 4320"/>
                  <a:gd name="T42" fmla="*/ 1430 w 4706"/>
                  <a:gd name="T43" fmla="*/ 670 h 4320"/>
                  <a:gd name="T44" fmla="*/ 1351 w 4706"/>
                  <a:gd name="T45" fmla="*/ 959 h 4320"/>
                  <a:gd name="T46" fmla="*/ 1330 w 4706"/>
                  <a:gd name="T47" fmla="*/ 1217 h 4320"/>
                  <a:gd name="T48" fmla="*/ 1357 w 4706"/>
                  <a:gd name="T49" fmla="*/ 1644 h 4320"/>
                  <a:gd name="T50" fmla="*/ 1420 w 4706"/>
                  <a:gd name="T51" fmla="*/ 1908 h 4320"/>
                  <a:gd name="T52" fmla="*/ 1492 w 4706"/>
                  <a:gd name="T53" fmla="*/ 2074 h 4320"/>
                  <a:gd name="T54" fmla="*/ 1590 w 4706"/>
                  <a:gd name="T55" fmla="*/ 2218 h 4320"/>
                  <a:gd name="T56" fmla="*/ 1720 w 4706"/>
                  <a:gd name="T57" fmla="*/ 2336 h 4320"/>
                  <a:gd name="T58" fmla="*/ 1760 w 4706"/>
                  <a:gd name="T59" fmla="*/ 2385 h 4320"/>
                  <a:gd name="T60" fmla="*/ 1773 w 4706"/>
                  <a:gd name="T61" fmla="*/ 2448 h 4320"/>
                  <a:gd name="T62" fmla="*/ 1765 w 4706"/>
                  <a:gd name="T63" fmla="*/ 2497 h 4320"/>
                  <a:gd name="T64" fmla="*/ 1731 w 4706"/>
                  <a:gd name="T65" fmla="*/ 2547 h 4320"/>
                  <a:gd name="T66" fmla="*/ 1679 w 4706"/>
                  <a:gd name="T67" fmla="*/ 2579 h 4320"/>
                  <a:gd name="T68" fmla="*/ 1479 w 4706"/>
                  <a:gd name="T69" fmla="*/ 2623 h 4320"/>
                  <a:gd name="T70" fmla="*/ 1068 w 4706"/>
                  <a:gd name="T71" fmla="*/ 2746 h 4320"/>
                  <a:gd name="T72" fmla="*/ 710 w 4706"/>
                  <a:gd name="T73" fmla="*/ 2912 h 4320"/>
                  <a:gd name="T74" fmla="*/ 414 w 4706"/>
                  <a:gd name="T75" fmla="*/ 3116 h 4320"/>
                  <a:gd name="T76" fmla="*/ 191 w 4706"/>
                  <a:gd name="T77" fmla="*/ 3351 h 4320"/>
                  <a:gd name="T78" fmla="*/ 50 w 4706"/>
                  <a:gd name="T79" fmla="*/ 3611 h 4320"/>
                  <a:gd name="T80" fmla="*/ 5 w 4706"/>
                  <a:gd name="T81" fmla="*/ 3805 h 4320"/>
                  <a:gd name="T82" fmla="*/ 0 w 4706"/>
                  <a:gd name="T83" fmla="*/ 4179 h 4320"/>
                  <a:gd name="T84" fmla="*/ 18 w 4706"/>
                  <a:gd name="T85" fmla="*/ 4247 h 4320"/>
                  <a:gd name="T86" fmla="*/ 63 w 4706"/>
                  <a:gd name="T87" fmla="*/ 4296 h 4320"/>
                  <a:gd name="T88" fmla="*/ 126 w 4706"/>
                  <a:gd name="T89" fmla="*/ 4320 h 4320"/>
                  <a:gd name="T90" fmla="*/ 4594 w 4706"/>
                  <a:gd name="T91" fmla="*/ 4317 h 4320"/>
                  <a:gd name="T92" fmla="*/ 4654 w 4706"/>
                  <a:gd name="T93" fmla="*/ 4288 h 4320"/>
                  <a:gd name="T94" fmla="*/ 4694 w 4706"/>
                  <a:gd name="T95" fmla="*/ 4234 h 4320"/>
                  <a:gd name="T96" fmla="*/ 4706 w 4706"/>
                  <a:gd name="T97" fmla="*/ 3891 h 4320"/>
                  <a:gd name="T98" fmla="*/ 4698 w 4706"/>
                  <a:gd name="T99" fmla="*/ 3778 h 4320"/>
                  <a:gd name="T100" fmla="*/ 4636 w 4706"/>
                  <a:gd name="T101" fmla="*/ 3556 h 4320"/>
                  <a:gd name="T102" fmla="*/ 4478 w 4706"/>
                  <a:gd name="T103" fmla="*/ 3301 h 4320"/>
                  <a:gd name="T104" fmla="*/ 4238 w 4706"/>
                  <a:gd name="T105" fmla="*/ 3073 h 4320"/>
                  <a:gd name="T106" fmla="*/ 3929 w 4706"/>
                  <a:gd name="T107" fmla="*/ 2875 h 4320"/>
                  <a:gd name="T108" fmla="*/ 3560 w 4706"/>
                  <a:gd name="T109" fmla="*/ 2718 h 4320"/>
                  <a:gd name="T110" fmla="*/ 3140 w 4706"/>
                  <a:gd name="T111" fmla="*/ 2603 h 4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706" h="4320">
                    <a:moveTo>
                      <a:pt x="3051" y="2587"/>
                    </a:moveTo>
                    <a:lnTo>
                      <a:pt x="3051" y="2587"/>
                    </a:lnTo>
                    <a:lnTo>
                      <a:pt x="3040" y="2584"/>
                    </a:lnTo>
                    <a:lnTo>
                      <a:pt x="3027" y="2579"/>
                    </a:lnTo>
                    <a:lnTo>
                      <a:pt x="3015" y="2574"/>
                    </a:lnTo>
                    <a:lnTo>
                      <a:pt x="3004" y="2569"/>
                    </a:lnTo>
                    <a:lnTo>
                      <a:pt x="2994" y="2563"/>
                    </a:lnTo>
                    <a:lnTo>
                      <a:pt x="2985" y="2555"/>
                    </a:lnTo>
                    <a:lnTo>
                      <a:pt x="2975" y="2547"/>
                    </a:lnTo>
                    <a:lnTo>
                      <a:pt x="2967" y="2539"/>
                    </a:lnTo>
                    <a:lnTo>
                      <a:pt x="2959" y="2529"/>
                    </a:lnTo>
                    <a:lnTo>
                      <a:pt x="2952" y="2519"/>
                    </a:lnTo>
                    <a:lnTo>
                      <a:pt x="2947" y="2508"/>
                    </a:lnTo>
                    <a:lnTo>
                      <a:pt x="2943" y="2497"/>
                    </a:lnTo>
                    <a:lnTo>
                      <a:pt x="2938" y="2485"/>
                    </a:lnTo>
                    <a:lnTo>
                      <a:pt x="2936" y="2472"/>
                    </a:lnTo>
                    <a:lnTo>
                      <a:pt x="2933" y="2459"/>
                    </a:lnTo>
                    <a:lnTo>
                      <a:pt x="2933" y="2448"/>
                    </a:lnTo>
                    <a:lnTo>
                      <a:pt x="2933" y="2448"/>
                    </a:lnTo>
                    <a:lnTo>
                      <a:pt x="2935" y="2432"/>
                    </a:lnTo>
                    <a:lnTo>
                      <a:pt x="2936" y="2416"/>
                    </a:lnTo>
                    <a:lnTo>
                      <a:pt x="2941" y="2399"/>
                    </a:lnTo>
                    <a:lnTo>
                      <a:pt x="2947" y="2385"/>
                    </a:lnTo>
                    <a:lnTo>
                      <a:pt x="2956" y="2370"/>
                    </a:lnTo>
                    <a:lnTo>
                      <a:pt x="2964" y="2357"/>
                    </a:lnTo>
                    <a:lnTo>
                      <a:pt x="2975" y="2346"/>
                    </a:lnTo>
                    <a:lnTo>
                      <a:pt x="2988" y="2336"/>
                    </a:lnTo>
                    <a:lnTo>
                      <a:pt x="2988" y="2336"/>
                    </a:lnTo>
                    <a:lnTo>
                      <a:pt x="3015" y="2315"/>
                    </a:lnTo>
                    <a:lnTo>
                      <a:pt x="3043" y="2293"/>
                    </a:lnTo>
                    <a:lnTo>
                      <a:pt x="3069" y="2268"/>
                    </a:lnTo>
                    <a:lnTo>
                      <a:pt x="3093" y="2244"/>
                    </a:lnTo>
                    <a:lnTo>
                      <a:pt x="3116" y="2218"/>
                    </a:lnTo>
                    <a:lnTo>
                      <a:pt x="3138" y="2191"/>
                    </a:lnTo>
                    <a:lnTo>
                      <a:pt x="3158" y="2163"/>
                    </a:lnTo>
                    <a:lnTo>
                      <a:pt x="3179" y="2134"/>
                    </a:lnTo>
                    <a:lnTo>
                      <a:pt x="3197" y="2105"/>
                    </a:lnTo>
                    <a:lnTo>
                      <a:pt x="3214" y="2074"/>
                    </a:lnTo>
                    <a:lnTo>
                      <a:pt x="3231" y="2042"/>
                    </a:lnTo>
                    <a:lnTo>
                      <a:pt x="3247" y="2010"/>
                    </a:lnTo>
                    <a:lnTo>
                      <a:pt x="3260" y="1977"/>
                    </a:lnTo>
                    <a:lnTo>
                      <a:pt x="3274" y="1943"/>
                    </a:lnTo>
                    <a:lnTo>
                      <a:pt x="3286" y="1908"/>
                    </a:lnTo>
                    <a:lnTo>
                      <a:pt x="3297" y="1872"/>
                    </a:lnTo>
                    <a:lnTo>
                      <a:pt x="3308" y="1836"/>
                    </a:lnTo>
                    <a:lnTo>
                      <a:pt x="3318" y="1799"/>
                    </a:lnTo>
                    <a:lnTo>
                      <a:pt x="3334" y="1722"/>
                    </a:lnTo>
                    <a:lnTo>
                      <a:pt x="3349" y="1644"/>
                    </a:lnTo>
                    <a:lnTo>
                      <a:pt x="3360" y="1561"/>
                    </a:lnTo>
                    <a:lnTo>
                      <a:pt x="3368" y="1479"/>
                    </a:lnTo>
                    <a:lnTo>
                      <a:pt x="3373" y="1393"/>
                    </a:lnTo>
                    <a:lnTo>
                      <a:pt x="3376" y="1306"/>
                    </a:lnTo>
                    <a:lnTo>
                      <a:pt x="3376" y="1217"/>
                    </a:lnTo>
                    <a:lnTo>
                      <a:pt x="3376" y="1217"/>
                    </a:lnTo>
                    <a:lnTo>
                      <a:pt x="3376" y="1150"/>
                    </a:lnTo>
                    <a:lnTo>
                      <a:pt x="3371" y="1086"/>
                    </a:lnTo>
                    <a:lnTo>
                      <a:pt x="3365" y="1021"/>
                    </a:lnTo>
                    <a:lnTo>
                      <a:pt x="3357" y="959"/>
                    </a:lnTo>
                    <a:lnTo>
                      <a:pt x="3344" y="898"/>
                    </a:lnTo>
                    <a:lnTo>
                      <a:pt x="3331" y="838"/>
                    </a:lnTo>
                    <a:lnTo>
                      <a:pt x="3315" y="781"/>
                    </a:lnTo>
                    <a:lnTo>
                      <a:pt x="3297" y="725"/>
                    </a:lnTo>
                    <a:lnTo>
                      <a:pt x="3276" y="670"/>
                    </a:lnTo>
                    <a:lnTo>
                      <a:pt x="3253" y="618"/>
                    </a:lnTo>
                    <a:lnTo>
                      <a:pt x="3229" y="566"/>
                    </a:lnTo>
                    <a:lnTo>
                      <a:pt x="3201" y="518"/>
                    </a:lnTo>
                    <a:lnTo>
                      <a:pt x="3174" y="471"/>
                    </a:lnTo>
                    <a:lnTo>
                      <a:pt x="3143" y="426"/>
                    </a:lnTo>
                    <a:lnTo>
                      <a:pt x="3111" y="382"/>
                    </a:lnTo>
                    <a:lnTo>
                      <a:pt x="3077" y="340"/>
                    </a:lnTo>
                    <a:lnTo>
                      <a:pt x="3041" y="301"/>
                    </a:lnTo>
                    <a:lnTo>
                      <a:pt x="3004" y="264"/>
                    </a:lnTo>
                    <a:lnTo>
                      <a:pt x="2965" y="230"/>
                    </a:lnTo>
                    <a:lnTo>
                      <a:pt x="2925" y="196"/>
                    </a:lnTo>
                    <a:lnTo>
                      <a:pt x="2884" y="167"/>
                    </a:lnTo>
                    <a:lnTo>
                      <a:pt x="2841" y="138"/>
                    </a:lnTo>
                    <a:lnTo>
                      <a:pt x="2797" y="113"/>
                    </a:lnTo>
                    <a:lnTo>
                      <a:pt x="2752" y="89"/>
                    </a:lnTo>
                    <a:lnTo>
                      <a:pt x="2705" y="70"/>
                    </a:lnTo>
                    <a:lnTo>
                      <a:pt x="2658" y="50"/>
                    </a:lnTo>
                    <a:lnTo>
                      <a:pt x="2609" y="36"/>
                    </a:lnTo>
                    <a:lnTo>
                      <a:pt x="2559" y="23"/>
                    </a:lnTo>
                    <a:lnTo>
                      <a:pt x="2509" y="13"/>
                    </a:lnTo>
                    <a:lnTo>
                      <a:pt x="2457" y="5"/>
                    </a:lnTo>
                    <a:lnTo>
                      <a:pt x="2406" y="2"/>
                    </a:lnTo>
                    <a:lnTo>
                      <a:pt x="2354" y="0"/>
                    </a:lnTo>
                    <a:lnTo>
                      <a:pt x="2354" y="0"/>
                    </a:lnTo>
                    <a:lnTo>
                      <a:pt x="2300" y="2"/>
                    </a:lnTo>
                    <a:lnTo>
                      <a:pt x="2249" y="5"/>
                    </a:lnTo>
                    <a:lnTo>
                      <a:pt x="2197" y="13"/>
                    </a:lnTo>
                    <a:lnTo>
                      <a:pt x="2147" y="23"/>
                    </a:lnTo>
                    <a:lnTo>
                      <a:pt x="2098" y="36"/>
                    </a:lnTo>
                    <a:lnTo>
                      <a:pt x="2048" y="50"/>
                    </a:lnTo>
                    <a:lnTo>
                      <a:pt x="2001" y="70"/>
                    </a:lnTo>
                    <a:lnTo>
                      <a:pt x="1954" y="89"/>
                    </a:lnTo>
                    <a:lnTo>
                      <a:pt x="1909" y="113"/>
                    </a:lnTo>
                    <a:lnTo>
                      <a:pt x="1865" y="138"/>
                    </a:lnTo>
                    <a:lnTo>
                      <a:pt x="1823" y="167"/>
                    </a:lnTo>
                    <a:lnTo>
                      <a:pt x="1781" y="196"/>
                    </a:lnTo>
                    <a:lnTo>
                      <a:pt x="1741" y="230"/>
                    </a:lnTo>
                    <a:lnTo>
                      <a:pt x="1702" y="264"/>
                    </a:lnTo>
                    <a:lnTo>
                      <a:pt x="1665" y="301"/>
                    </a:lnTo>
                    <a:lnTo>
                      <a:pt x="1629" y="340"/>
                    </a:lnTo>
                    <a:lnTo>
                      <a:pt x="1595" y="382"/>
                    </a:lnTo>
                    <a:lnTo>
                      <a:pt x="1563" y="426"/>
                    </a:lnTo>
                    <a:lnTo>
                      <a:pt x="1534" y="471"/>
                    </a:lnTo>
                    <a:lnTo>
                      <a:pt x="1505" y="518"/>
                    </a:lnTo>
                    <a:lnTo>
                      <a:pt x="1479" y="566"/>
                    </a:lnTo>
                    <a:lnTo>
                      <a:pt x="1453" y="618"/>
                    </a:lnTo>
                    <a:lnTo>
                      <a:pt x="1430" y="670"/>
                    </a:lnTo>
                    <a:lnTo>
                      <a:pt x="1411" y="725"/>
                    </a:lnTo>
                    <a:lnTo>
                      <a:pt x="1391" y="781"/>
                    </a:lnTo>
                    <a:lnTo>
                      <a:pt x="1375" y="838"/>
                    </a:lnTo>
                    <a:lnTo>
                      <a:pt x="1362" y="898"/>
                    </a:lnTo>
                    <a:lnTo>
                      <a:pt x="1351" y="959"/>
                    </a:lnTo>
                    <a:lnTo>
                      <a:pt x="1341" y="1021"/>
                    </a:lnTo>
                    <a:lnTo>
                      <a:pt x="1335" y="1086"/>
                    </a:lnTo>
                    <a:lnTo>
                      <a:pt x="1332" y="1150"/>
                    </a:lnTo>
                    <a:lnTo>
                      <a:pt x="1330" y="1217"/>
                    </a:lnTo>
                    <a:lnTo>
                      <a:pt x="1330" y="1217"/>
                    </a:lnTo>
                    <a:lnTo>
                      <a:pt x="1332" y="1306"/>
                    </a:lnTo>
                    <a:lnTo>
                      <a:pt x="1333" y="1393"/>
                    </a:lnTo>
                    <a:lnTo>
                      <a:pt x="1340" y="1479"/>
                    </a:lnTo>
                    <a:lnTo>
                      <a:pt x="1348" y="1561"/>
                    </a:lnTo>
                    <a:lnTo>
                      <a:pt x="1357" y="1644"/>
                    </a:lnTo>
                    <a:lnTo>
                      <a:pt x="1372" y="1722"/>
                    </a:lnTo>
                    <a:lnTo>
                      <a:pt x="1388" y="1799"/>
                    </a:lnTo>
                    <a:lnTo>
                      <a:pt x="1398" y="1836"/>
                    </a:lnTo>
                    <a:lnTo>
                      <a:pt x="1409" y="1872"/>
                    </a:lnTo>
                    <a:lnTo>
                      <a:pt x="1420" y="1908"/>
                    </a:lnTo>
                    <a:lnTo>
                      <a:pt x="1433" y="1943"/>
                    </a:lnTo>
                    <a:lnTo>
                      <a:pt x="1446" y="1977"/>
                    </a:lnTo>
                    <a:lnTo>
                      <a:pt x="1461" y="2010"/>
                    </a:lnTo>
                    <a:lnTo>
                      <a:pt x="1475" y="2042"/>
                    </a:lnTo>
                    <a:lnTo>
                      <a:pt x="1492" y="2074"/>
                    </a:lnTo>
                    <a:lnTo>
                      <a:pt x="1509" y="2105"/>
                    </a:lnTo>
                    <a:lnTo>
                      <a:pt x="1529" y="2134"/>
                    </a:lnTo>
                    <a:lnTo>
                      <a:pt x="1548" y="2163"/>
                    </a:lnTo>
                    <a:lnTo>
                      <a:pt x="1569" y="2191"/>
                    </a:lnTo>
                    <a:lnTo>
                      <a:pt x="1590" y="2218"/>
                    </a:lnTo>
                    <a:lnTo>
                      <a:pt x="1615" y="2244"/>
                    </a:lnTo>
                    <a:lnTo>
                      <a:pt x="1639" y="2268"/>
                    </a:lnTo>
                    <a:lnTo>
                      <a:pt x="1663" y="2293"/>
                    </a:lnTo>
                    <a:lnTo>
                      <a:pt x="1691" y="2315"/>
                    </a:lnTo>
                    <a:lnTo>
                      <a:pt x="1720" y="2336"/>
                    </a:lnTo>
                    <a:lnTo>
                      <a:pt x="1720" y="2336"/>
                    </a:lnTo>
                    <a:lnTo>
                      <a:pt x="1731" y="2346"/>
                    </a:lnTo>
                    <a:lnTo>
                      <a:pt x="1742" y="2357"/>
                    </a:lnTo>
                    <a:lnTo>
                      <a:pt x="1752" y="2370"/>
                    </a:lnTo>
                    <a:lnTo>
                      <a:pt x="1760" y="2385"/>
                    </a:lnTo>
                    <a:lnTo>
                      <a:pt x="1765" y="2399"/>
                    </a:lnTo>
                    <a:lnTo>
                      <a:pt x="1770" y="2416"/>
                    </a:lnTo>
                    <a:lnTo>
                      <a:pt x="1773" y="2432"/>
                    </a:lnTo>
                    <a:lnTo>
                      <a:pt x="1773" y="2448"/>
                    </a:lnTo>
                    <a:lnTo>
                      <a:pt x="1773" y="2448"/>
                    </a:lnTo>
                    <a:lnTo>
                      <a:pt x="1773" y="2448"/>
                    </a:lnTo>
                    <a:lnTo>
                      <a:pt x="1773" y="2459"/>
                    </a:lnTo>
                    <a:lnTo>
                      <a:pt x="1771" y="2472"/>
                    </a:lnTo>
                    <a:lnTo>
                      <a:pt x="1768" y="2485"/>
                    </a:lnTo>
                    <a:lnTo>
                      <a:pt x="1765" y="2497"/>
                    </a:lnTo>
                    <a:lnTo>
                      <a:pt x="1760" y="2508"/>
                    </a:lnTo>
                    <a:lnTo>
                      <a:pt x="1754" y="2519"/>
                    </a:lnTo>
                    <a:lnTo>
                      <a:pt x="1747" y="2529"/>
                    </a:lnTo>
                    <a:lnTo>
                      <a:pt x="1739" y="2539"/>
                    </a:lnTo>
                    <a:lnTo>
                      <a:pt x="1731" y="2547"/>
                    </a:lnTo>
                    <a:lnTo>
                      <a:pt x="1723" y="2555"/>
                    </a:lnTo>
                    <a:lnTo>
                      <a:pt x="1713" y="2563"/>
                    </a:lnTo>
                    <a:lnTo>
                      <a:pt x="1702" y="2569"/>
                    </a:lnTo>
                    <a:lnTo>
                      <a:pt x="1691" y="2574"/>
                    </a:lnTo>
                    <a:lnTo>
                      <a:pt x="1679" y="2579"/>
                    </a:lnTo>
                    <a:lnTo>
                      <a:pt x="1668" y="2584"/>
                    </a:lnTo>
                    <a:lnTo>
                      <a:pt x="1655" y="2587"/>
                    </a:lnTo>
                    <a:lnTo>
                      <a:pt x="1655" y="2587"/>
                    </a:lnTo>
                    <a:lnTo>
                      <a:pt x="1566" y="2603"/>
                    </a:lnTo>
                    <a:lnTo>
                      <a:pt x="1479" y="2623"/>
                    </a:lnTo>
                    <a:lnTo>
                      <a:pt x="1393" y="2644"/>
                    </a:lnTo>
                    <a:lnTo>
                      <a:pt x="1309" y="2666"/>
                    </a:lnTo>
                    <a:lnTo>
                      <a:pt x="1226" y="2691"/>
                    </a:lnTo>
                    <a:lnTo>
                      <a:pt x="1147" y="2718"/>
                    </a:lnTo>
                    <a:lnTo>
                      <a:pt x="1068" y="2746"/>
                    </a:lnTo>
                    <a:lnTo>
                      <a:pt x="992" y="2776"/>
                    </a:lnTo>
                    <a:lnTo>
                      <a:pt x="919" y="2807"/>
                    </a:lnTo>
                    <a:lnTo>
                      <a:pt x="846" y="2841"/>
                    </a:lnTo>
                    <a:lnTo>
                      <a:pt x="777" y="2875"/>
                    </a:lnTo>
                    <a:lnTo>
                      <a:pt x="710" y="2912"/>
                    </a:lnTo>
                    <a:lnTo>
                      <a:pt x="646" y="2950"/>
                    </a:lnTo>
                    <a:lnTo>
                      <a:pt x="584" y="2990"/>
                    </a:lnTo>
                    <a:lnTo>
                      <a:pt x="524" y="3030"/>
                    </a:lnTo>
                    <a:lnTo>
                      <a:pt x="468" y="3073"/>
                    </a:lnTo>
                    <a:lnTo>
                      <a:pt x="414" y="3116"/>
                    </a:lnTo>
                    <a:lnTo>
                      <a:pt x="364" y="3160"/>
                    </a:lnTo>
                    <a:lnTo>
                      <a:pt x="316" y="3205"/>
                    </a:lnTo>
                    <a:lnTo>
                      <a:pt x="272" y="3254"/>
                    </a:lnTo>
                    <a:lnTo>
                      <a:pt x="230" y="3301"/>
                    </a:lnTo>
                    <a:lnTo>
                      <a:pt x="191" y="3351"/>
                    </a:lnTo>
                    <a:lnTo>
                      <a:pt x="156" y="3401"/>
                    </a:lnTo>
                    <a:lnTo>
                      <a:pt x="125" y="3451"/>
                    </a:lnTo>
                    <a:lnTo>
                      <a:pt x="96" y="3505"/>
                    </a:lnTo>
                    <a:lnTo>
                      <a:pt x="71" y="3556"/>
                    </a:lnTo>
                    <a:lnTo>
                      <a:pt x="50" y="3611"/>
                    </a:lnTo>
                    <a:lnTo>
                      <a:pt x="33" y="3666"/>
                    </a:lnTo>
                    <a:lnTo>
                      <a:pt x="18" y="3721"/>
                    </a:lnTo>
                    <a:lnTo>
                      <a:pt x="13" y="3749"/>
                    </a:lnTo>
                    <a:lnTo>
                      <a:pt x="8" y="3778"/>
                    </a:lnTo>
                    <a:lnTo>
                      <a:pt x="5" y="3805"/>
                    </a:lnTo>
                    <a:lnTo>
                      <a:pt x="2" y="3835"/>
                    </a:lnTo>
                    <a:lnTo>
                      <a:pt x="0" y="3864"/>
                    </a:lnTo>
                    <a:lnTo>
                      <a:pt x="0" y="3891"/>
                    </a:lnTo>
                    <a:lnTo>
                      <a:pt x="0" y="4179"/>
                    </a:lnTo>
                    <a:lnTo>
                      <a:pt x="0" y="4179"/>
                    </a:lnTo>
                    <a:lnTo>
                      <a:pt x="2" y="4194"/>
                    </a:lnTo>
                    <a:lnTo>
                      <a:pt x="4" y="4208"/>
                    </a:lnTo>
                    <a:lnTo>
                      <a:pt x="7" y="4221"/>
                    </a:lnTo>
                    <a:lnTo>
                      <a:pt x="12" y="4234"/>
                    </a:lnTo>
                    <a:lnTo>
                      <a:pt x="18" y="4247"/>
                    </a:lnTo>
                    <a:lnTo>
                      <a:pt x="25" y="4259"/>
                    </a:lnTo>
                    <a:lnTo>
                      <a:pt x="33" y="4270"/>
                    </a:lnTo>
                    <a:lnTo>
                      <a:pt x="42" y="4280"/>
                    </a:lnTo>
                    <a:lnTo>
                      <a:pt x="52" y="4288"/>
                    </a:lnTo>
                    <a:lnTo>
                      <a:pt x="63" y="4296"/>
                    </a:lnTo>
                    <a:lnTo>
                      <a:pt x="75" y="4304"/>
                    </a:lnTo>
                    <a:lnTo>
                      <a:pt x="86" y="4309"/>
                    </a:lnTo>
                    <a:lnTo>
                      <a:pt x="99" y="4314"/>
                    </a:lnTo>
                    <a:lnTo>
                      <a:pt x="114" y="4317"/>
                    </a:lnTo>
                    <a:lnTo>
                      <a:pt x="126" y="4320"/>
                    </a:lnTo>
                    <a:lnTo>
                      <a:pt x="141" y="4320"/>
                    </a:lnTo>
                    <a:lnTo>
                      <a:pt x="4565" y="4320"/>
                    </a:lnTo>
                    <a:lnTo>
                      <a:pt x="4565" y="4320"/>
                    </a:lnTo>
                    <a:lnTo>
                      <a:pt x="4580" y="4320"/>
                    </a:lnTo>
                    <a:lnTo>
                      <a:pt x="4594" y="4317"/>
                    </a:lnTo>
                    <a:lnTo>
                      <a:pt x="4607" y="4314"/>
                    </a:lnTo>
                    <a:lnTo>
                      <a:pt x="4620" y="4309"/>
                    </a:lnTo>
                    <a:lnTo>
                      <a:pt x="4633" y="4304"/>
                    </a:lnTo>
                    <a:lnTo>
                      <a:pt x="4644" y="4296"/>
                    </a:lnTo>
                    <a:lnTo>
                      <a:pt x="4654" y="4288"/>
                    </a:lnTo>
                    <a:lnTo>
                      <a:pt x="4665" y="4280"/>
                    </a:lnTo>
                    <a:lnTo>
                      <a:pt x="4673" y="4270"/>
                    </a:lnTo>
                    <a:lnTo>
                      <a:pt x="4681" y="4259"/>
                    </a:lnTo>
                    <a:lnTo>
                      <a:pt x="4690" y="4247"/>
                    </a:lnTo>
                    <a:lnTo>
                      <a:pt x="4694" y="4234"/>
                    </a:lnTo>
                    <a:lnTo>
                      <a:pt x="4699" y="4221"/>
                    </a:lnTo>
                    <a:lnTo>
                      <a:pt x="4702" y="4208"/>
                    </a:lnTo>
                    <a:lnTo>
                      <a:pt x="4706" y="4194"/>
                    </a:lnTo>
                    <a:lnTo>
                      <a:pt x="4706" y="4179"/>
                    </a:lnTo>
                    <a:lnTo>
                      <a:pt x="4706" y="3891"/>
                    </a:lnTo>
                    <a:lnTo>
                      <a:pt x="4706" y="3891"/>
                    </a:lnTo>
                    <a:lnTo>
                      <a:pt x="4706" y="3864"/>
                    </a:lnTo>
                    <a:lnTo>
                      <a:pt x="4704" y="3835"/>
                    </a:lnTo>
                    <a:lnTo>
                      <a:pt x="4701" y="3805"/>
                    </a:lnTo>
                    <a:lnTo>
                      <a:pt x="4698" y="3778"/>
                    </a:lnTo>
                    <a:lnTo>
                      <a:pt x="4693" y="3749"/>
                    </a:lnTo>
                    <a:lnTo>
                      <a:pt x="4688" y="3721"/>
                    </a:lnTo>
                    <a:lnTo>
                      <a:pt x="4675" y="3666"/>
                    </a:lnTo>
                    <a:lnTo>
                      <a:pt x="4657" y="3611"/>
                    </a:lnTo>
                    <a:lnTo>
                      <a:pt x="4636" y="3556"/>
                    </a:lnTo>
                    <a:lnTo>
                      <a:pt x="4610" y="3505"/>
                    </a:lnTo>
                    <a:lnTo>
                      <a:pt x="4583" y="3451"/>
                    </a:lnTo>
                    <a:lnTo>
                      <a:pt x="4550" y="3401"/>
                    </a:lnTo>
                    <a:lnTo>
                      <a:pt x="4515" y="3351"/>
                    </a:lnTo>
                    <a:lnTo>
                      <a:pt x="4478" y="3301"/>
                    </a:lnTo>
                    <a:lnTo>
                      <a:pt x="4436" y="3254"/>
                    </a:lnTo>
                    <a:lnTo>
                      <a:pt x="4390" y="3205"/>
                    </a:lnTo>
                    <a:lnTo>
                      <a:pt x="4343" y="3160"/>
                    </a:lnTo>
                    <a:lnTo>
                      <a:pt x="4292" y="3116"/>
                    </a:lnTo>
                    <a:lnTo>
                      <a:pt x="4238" y="3073"/>
                    </a:lnTo>
                    <a:lnTo>
                      <a:pt x="4182" y="3030"/>
                    </a:lnTo>
                    <a:lnTo>
                      <a:pt x="4122" y="2990"/>
                    </a:lnTo>
                    <a:lnTo>
                      <a:pt x="4060" y="2950"/>
                    </a:lnTo>
                    <a:lnTo>
                      <a:pt x="3996" y="2912"/>
                    </a:lnTo>
                    <a:lnTo>
                      <a:pt x="3929" y="2875"/>
                    </a:lnTo>
                    <a:lnTo>
                      <a:pt x="3860" y="2841"/>
                    </a:lnTo>
                    <a:lnTo>
                      <a:pt x="3789" y="2807"/>
                    </a:lnTo>
                    <a:lnTo>
                      <a:pt x="3714" y="2776"/>
                    </a:lnTo>
                    <a:lnTo>
                      <a:pt x="3638" y="2746"/>
                    </a:lnTo>
                    <a:lnTo>
                      <a:pt x="3560" y="2718"/>
                    </a:lnTo>
                    <a:lnTo>
                      <a:pt x="3480" y="2691"/>
                    </a:lnTo>
                    <a:lnTo>
                      <a:pt x="3397" y="2666"/>
                    </a:lnTo>
                    <a:lnTo>
                      <a:pt x="3313" y="2644"/>
                    </a:lnTo>
                    <a:lnTo>
                      <a:pt x="3227" y="2623"/>
                    </a:lnTo>
                    <a:lnTo>
                      <a:pt x="3140" y="2603"/>
                    </a:lnTo>
                    <a:lnTo>
                      <a:pt x="3051" y="2587"/>
                    </a:lnTo>
                    <a:lnTo>
                      <a:pt x="3051" y="258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rimson Text"/>
                  <a:ea typeface="+mn-ea"/>
                  <a:cs typeface="+mn-cs"/>
                </a:endParaRPr>
              </a:p>
            </p:txBody>
          </p:sp>
          <p:sp>
            <p:nvSpPr>
              <p:cNvPr id="51" name="Freeform 45"/>
              <p:cNvSpPr>
                <a:spLocks/>
              </p:cNvSpPr>
              <p:nvPr/>
            </p:nvSpPr>
            <p:spPr bwMode="auto">
              <a:xfrm>
                <a:off x="93663" y="917575"/>
                <a:ext cx="3925888" cy="5022850"/>
              </a:xfrm>
              <a:custGeom>
                <a:avLst/>
                <a:gdLst>
                  <a:gd name="T0" fmla="*/ 2279 w 2473"/>
                  <a:gd name="T1" fmla="*/ 2033 h 3164"/>
                  <a:gd name="T2" fmla="*/ 2303 w 2473"/>
                  <a:gd name="T3" fmla="*/ 1990 h 3164"/>
                  <a:gd name="T4" fmla="*/ 2297 w 2473"/>
                  <a:gd name="T5" fmla="*/ 1941 h 3164"/>
                  <a:gd name="T6" fmla="*/ 2265 w 2473"/>
                  <a:gd name="T7" fmla="*/ 1904 h 3164"/>
                  <a:gd name="T8" fmla="*/ 2235 w 2473"/>
                  <a:gd name="T9" fmla="*/ 1894 h 3164"/>
                  <a:gd name="T10" fmla="*/ 2187 w 2473"/>
                  <a:gd name="T11" fmla="*/ 1872 h 3164"/>
                  <a:gd name="T12" fmla="*/ 2150 w 2473"/>
                  <a:gd name="T13" fmla="*/ 1812 h 3164"/>
                  <a:gd name="T14" fmla="*/ 2151 w 2473"/>
                  <a:gd name="T15" fmla="*/ 1770 h 3164"/>
                  <a:gd name="T16" fmla="*/ 2172 w 2473"/>
                  <a:gd name="T17" fmla="*/ 1728 h 3164"/>
                  <a:gd name="T18" fmla="*/ 2210 w 2473"/>
                  <a:gd name="T19" fmla="*/ 1695 h 3164"/>
                  <a:gd name="T20" fmla="*/ 2282 w 2473"/>
                  <a:gd name="T21" fmla="*/ 1624 h 3164"/>
                  <a:gd name="T22" fmla="*/ 2342 w 2473"/>
                  <a:gd name="T23" fmla="*/ 1542 h 3164"/>
                  <a:gd name="T24" fmla="*/ 2417 w 2473"/>
                  <a:gd name="T25" fmla="*/ 1372 h 3164"/>
                  <a:gd name="T26" fmla="*/ 2460 w 2473"/>
                  <a:gd name="T27" fmla="*/ 1144 h 3164"/>
                  <a:gd name="T28" fmla="*/ 2473 w 2473"/>
                  <a:gd name="T29" fmla="*/ 891 h 3164"/>
                  <a:gd name="T30" fmla="*/ 2465 w 2473"/>
                  <a:gd name="T31" fmla="*/ 749 h 3164"/>
                  <a:gd name="T32" fmla="*/ 2428 w 2473"/>
                  <a:gd name="T33" fmla="*/ 572 h 3164"/>
                  <a:gd name="T34" fmla="*/ 2365 w 2473"/>
                  <a:gd name="T35" fmla="*/ 415 h 3164"/>
                  <a:gd name="T36" fmla="*/ 2279 w 2473"/>
                  <a:gd name="T37" fmla="*/ 280 h 3164"/>
                  <a:gd name="T38" fmla="*/ 2172 w 2473"/>
                  <a:gd name="T39" fmla="*/ 168 h 3164"/>
                  <a:gd name="T40" fmla="*/ 2049 w 2473"/>
                  <a:gd name="T41" fmla="*/ 82 h 3164"/>
                  <a:gd name="T42" fmla="*/ 1912 w 2473"/>
                  <a:gd name="T43" fmla="*/ 26 h 3164"/>
                  <a:gd name="T44" fmla="*/ 1763 w 2473"/>
                  <a:gd name="T45" fmla="*/ 1 h 3164"/>
                  <a:gd name="T46" fmla="*/ 1647 w 2473"/>
                  <a:gd name="T47" fmla="*/ 4 h 3164"/>
                  <a:gd name="T48" fmla="*/ 1501 w 2473"/>
                  <a:gd name="T49" fmla="*/ 37 h 3164"/>
                  <a:gd name="T50" fmla="*/ 1367 w 2473"/>
                  <a:gd name="T51" fmla="*/ 102 h 3164"/>
                  <a:gd name="T52" fmla="*/ 1247 w 2473"/>
                  <a:gd name="T53" fmla="*/ 194 h 3164"/>
                  <a:gd name="T54" fmla="*/ 1145 w 2473"/>
                  <a:gd name="T55" fmla="*/ 310 h 3164"/>
                  <a:gd name="T56" fmla="*/ 1064 w 2473"/>
                  <a:gd name="T57" fmla="*/ 453 h 3164"/>
                  <a:gd name="T58" fmla="*/ 1008 w 2473"/>
                  <a:gd name="T59" fmla="*/ 614 h 3164"/>
                  <a:gd name="T60" fmla="*/ 979 w 2473"/>
                  <a:gd name="T61" fmla="*/ 794 h 3164"/>
                  <a:gd name="T62" fmla="*/ 975 w 2473"/>
                  <a:gd name="T63" fmla="*/ 956 h 3164"/>
                  <a:gd name="T64" fmla="*/ 995 w 2473"/>
                  <a:gd name="T65" fmla="*/ 1203 h 3164"/>
                  <a:gd name="T66" fmla="*/ 1050 w 2473"/>
                  <a:gd name="T67" fmla="*/ 1423 h 3164"/>
                  <a:gd name="T68" fmla="*/ 1119 w 2473"/>
                  <a:gd name="T69" fmla="*/ 1563 h 3164"/>
                  <a:gd name="T70" fmla="*/ 1182 w 2473"/>
                  <a:gd name="T71" fmla="*/ 1643 h 3164"/>
                  <a:gd name="T72" fmla="*/ 1260 w 2473"/>
                  <a:gd name="T73" fmla="*/ 1711 h 3164"/>
                  <a:gd name="T74" fmla="*/ 1283 w 2473"/>
                  <a:gd name="T75" fmla="*/ 1737 h 3164"/>
                  <a:gd name="T76" fmla="*/ 1299 w 2473"/>
                  <a:gd name="T77" fmla="*/ 1781 h 3164"/>
                  <a:gd name="T78" fmla="*/ 1297 w 2473"/>
                  <a:gd name="T79" fmla="*/ 1812 h 3164"/>
                  <a:gd name="T80" fmla="*/ 1262 w 2473"/>
                  <a:gd name="T81" fmla="*/ 1872 h 3164"/>
                  <a:gd name="T82" fmla="*/ 1213 w 2473"/>
                  <a:gd name="T83" fmla="*/ 1894 h 3164"/>
                  <a:gd name="T84" fmla="*/ 959 w 2473"/>
                  <a:gd name="T85" fmla="*/ 1953 h 3164"/>
                  <a:gd name="T86" fmla="*/ 726 w 2473"/>
                  <a:gd name="T87" fmla="*/ 2033 h 3164"/>
                  <a:gd name="T88" fmla="*/ 521 w 2473"/>
                  <a:gd name="T89" fmla="*/ 2134 h 3164"/>
                  <a:gd name="T90" fmla="*/ 343 w 2473"/>
                  <a:gd name="T91" fmla="*/ 2250 h 3164"/>
                  <a:gd name="T92" fmla="*/ 199 w 2473"/>
                  <a:gd name="T93" fmla="*/ 2383 h 3164"/>
                  <a:gd name="T94" fmla="*/ 91 w 2473"/>
                  <a:gd name="T95" fmla="*/ 2529 h 3164"/>
                  <a:gd name="T96" fmla="*/ 24 w 2473"/>
                  <a:gd name="T97" fmla="*/ 2685 h 3164"/>
                  <a:gd name="T98" fmla="*/ 0 w 2473"/>
                  <a:gd name="T99" fmla="*/ 2850 h 3164"/>
                  <a:gd name="T100" fmla="*/ 6 w 2473"/>
                  <a:gd name="T101" fmla="*/ 3114 h 3164"/>
                  <a:gd name="T102" fmla="*/ 50 w 2473"/>
                  <a:gd name="T103" fmla="*/ 3158 h 3164"/>
                  <a:gd name="T104" fmla="*/ 1168 w 2473"/>
                  <a:gd name="T105" fmla="*/ 3164 h 3164"/>
                  <a:gd name="T106" fmla="*/ 1221 w 2473"/>
                  <a:gd name="T107" fmla="*/ 3147 h 3164"/>
                  <a:gd name="T108" fmla="*/ 1250 w 2473"/>
                  <a:gd name="T109" fmla="*/ 3101 h 3164"/>
                  <a:gd name="T110" fmla="*/ 1283 w 2473"/>
                  <a:gd name="T111" fmla="*/ 2982 h 3164"/>
                  <a:gd name="T112" fmla="*/ 1349 w 2473"/>
                  <a:gd name="T113" fmla="*/ 2828 h 3164"/>
                  <a:gd name="T114" fmla="*/ 1438 w 2473"/>
                  <a:gd name="T115" fmla="*/ 2681 h 3164"/>
                  <a:gd name="T116" fmla="*/ 1551 w 2473"/>
                  <a:gd name="T117" fmla="*/ 2541 h 3164"/>
                  <a:gd name="T118" fmla="*/ 1684 w 2473"/>
                  <a:gd name="T119" fmla="*/ 2409 h 3164"/>
                  <a:gd name="T120" fmla="*/ 1839 w 2473"/>
                  <a:gd name="T121" fmla="*/ 2286 h 3164"/>
                  <a:gd name="T122" fmla="*/ 2012 w 2473"/>
                  <a:gd name="T123" fmla="*/ 2174 h 3164"/>
                  <a:gd name="T124" fmla="*/ 2205 w 2473"/>
                  <a:gd name="T125" fmla="*/ 2072 h 3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73" h="3164">
                    <a:moveTo>
                      <a:pt x="2256" y="2050"/>
                    </a:moveTo>
                    <a:lnTo>
                      <a:pt x="2256" y="2050"/>
                    </a:lnTo>
                    <a:lnTo>
                      <a:pt x="2269" y="2043"/>
                    </a:lnTo>
                    <a:lnTo>
                      <a:pt x="2279" y="2033"/>
                    </a:lnTo>
                    <a:lnTo>
                      <a:pt x="2287" y="2024"/>
                    </a:lnTo>
                    <a:lnTo>
                      <a:pt x="2295" y="2014"/>
                    </a:lnTo>
                    <a:lnTo>
                      <a:pt x="2300" y="2001"/>
                    </a:lnTo>
                    <a:lnTo>
                      <a:pt x="2303" y="1990"/>
                    </a:lnTo>
                    <a:lnTo>
                      <a:pt x="2303" y="1977"/>
                    </a:lnTo>
                    <a:lnTo>
                      <a:pt x="2303" y="1965"/>
                    </a:lnTo>
                    <a:lnTo>
                      <a:pt x="2302" y="1953"/>
                    </a:lnTo>
                    <a:lnTo>
                      <a:pt x="2297" y="1941"/>
                    </a:lnTo>
                    <a:lnTo>
                      <a:pt x="2292" y="1930"/>
                    </a:lnTo>
                    <a:lnTo>
                      <a:pt x="2284" y="1920"/>
                    </a:lnTo>
                    <a:lnTo>
                      <a:pt x="2276" y="1912"/>
                    </a:lnTo>
                    <a:lnTo>
                      <a:pt x="2265" y="1904"/>
                    </a:lnTo>
                    <a:lnTo>
                      <a:pt x="2252" y="1899"/>
                    </a:lnTo>
                    <a:lnTo>
                      <a:pt x="2239" y="1894"/>
                    </a:lnTo>
                    <a:lnTo>
                      <a:pt x="2239" y="1894"/>
                    </a:lnTo>
                    <a:lnTo>
                      <a:pt x="2235" y="1894"/>
                    </a:lnTo>
                    <a:lnTo>
                      <a:pt x="2235" y="1894"/>
                    </a:lnTo>
                    <a:lnTo>
                      <a:pt x="2218" y="1889"/>
                    </a:lnTo>
                    <a:lnTo>
                      <a:pt x="2201" y="1881"/>
                    </a:lnTo>
                    <a:lnTo>
                      <a:pt x="2187" y="1872"/>
                    </a:lnTo>
                    <a:lnTo>
                      <a:pt x="2174" y="1859"/>
                    </a:lnTo>
                    <a:lnTo>
                      <a:pt x="2163" y="1844"/>
                    </a:lnTo>
                    <a:lnTo>
                      <a:pt x="2155" y="1828"/>
                    </a:lnTo>
                    <a:lnTo>
                      <a:pt x="2150" y="1812"/>
                    </a:lnTo>
                    <a:lnTo>
                      <a:pt x="2148" y="1792"/>
                    </a:lnTo>
                    <a:lnTo>
                      <a:pt x="2148" y="1792"/>
                    </a:lnTo>
                    <a:lnTo>
                      <a:pt x="2150" y="1781"/>
                    </a:lnTo>
                    <a:lnTo>
                      <a:pt x="2151" y="1770"/>
                    </a:lnTo>
                    <a:lnTo>
                      <a:pt x="2155" y="1758"/>
                    </a:lnTo>
                    <a:lnTo>
                      <a:pt x="2159" y="1747"/>
                    </a:lnTo>
                    <a:lnTo>
                      <a:pt x="2164" y="1737"/>
                    </a:lnTo>
                    <a:lnTo>
                      <a:pt x="2172" y="1728"/>
                    </a:lnTo>
                    <a:lnTo>
                      <a:pt x="2179" y="1718"/>
                    </a:lnTo>
                    <a:lnTo>
                      <a:pt x="2189" y="1711"/>
                    </a:lnTo>
                    <a:lnTo>
                      <a:pt x="2189" y="1711"/>
                    </a:lnTo>
                    <a:lnTo>
                      <a:pt x="2210" y="1695"/>
                    </a:lnTo>
                    <a:lnTo>
                      <a:pt x="2229" y="1679"/>
                    </a:lnTo>
                    <a:lnTo>
                      <a:pt x="2248" y="1661"/>
                    </a:lnTo>
                    <a:lnTo>
                      <a:pt x="2266" y="1643"/>
                    </a:lnTo>
                    <a:lnTo>
                      <a:pt x="2282" y="1624"/>
                    </a:lnTo>
                    <a:lnTo>
                      <a:pt x="2299" y="1605"/>
                    </a:lnTo>
                    <a:lnTo>
                      <a:pt x="2315" y="1584"/>
                    </a:lnTo>
                    <a:lnTo>
                      <a:pt x="2328" y="1563"/>
                    </a:lnTo>
                    <a:lnTo>
                      <a:pt x="2342" y="1542"/>
                    </a:lnTo>
                    <a:lnTo>
                      <a:pt x="2355" y="1519"/>
                    </a:lnTo>
                    <a:lnTo>
                      <a:pt x="2378" y="1472"/>
                    </a:lnTo>
                    <a:lnTo>
                      <a:pt x="2399" y="1423"/>
                    </a:lnTo>
                    <a:lnTo>
                      <a:pt x="2417" y="1372"/>
                    </a:lnTo>
                    <a:lnTo>
                      <a:pt x="2431" y="1317"/>
                    </a:lnTo>
                    <a:lnTo>
                      <a:pt x="2442" y="1262"/>
                    </a:lnTo>
                    <a:lnTo>
                      <a:pt x="2454" y="1203"/>
                    </a:lnTo>
                    <a:lnTo>
                      <a:pt x="2460" y="1144"/>
                    </a:lnTo>
                    <a:lnTo>
                      <a:pt x="2467" y="1082"/>
                    </a:lnTo>
                    <a:lnTo>
                      <a:pt x="2472" y="1021"/>
                    </a:lnTo>
                    <a:lnTo>
                      <a:pt x="2473" y="956"/>
                    </a:lnTo>
                    <a:lnTo>
                      <a:pt x="2473" y="891"/>
                    </a:lnTo>
                    <a:lnTo>
                      <a:pt x="2473" y="891"/>
                    </a:lnTo>
                    <a:lnTo>
                      <a:pt x="2473" y="843"/>
                    </a:lnTo>
                    <a:lnTo>
                      <a:pt x="2470" y="794"/>
                    </a:lnTo>
                    <a:lnTo>
                      <a:pt x="2465" y="749"/>
                    </a:lnTo>
                    <a:lnTo>
                      <a:pt x="2459" y="702"/>
                    </a:lnTo>
                    <a:lnTo>
                      <a:pt x="2451" y="658"/>
                    </a:lnTo>
                    <a:lnTo>
                      <a:pt x="2441" y="614"/>
                    </a:lnTo>
                    <a:lnTo>
                      <a:pt x="2428" y="572"/>
                    </a:lnTo>
                    <a:lnTo>
                      <a:pt x="2415" y="530"/>
                    </a:lnTo>
                    <a:lnTo>
                      <a:pt x="2400" y="491"/>
                    </a:lnTo>
                    <a:lnTo>
                      <a:pt x="2383" y="453"/>
                    </a:lnTo>
                    <a:lnTo>
                      <a:pt x="2365" y="415"/>
                    </a:lnTo>
                    <a:lnTo>
                      <a:pt x="2345" y="378"/>
                    </a:lnTo>
                    <a:lnTo>
                      <a:pt x="2324" y="344"/>
                    </a:lnTo>
                    <a:lnTo>
                      <a:pt x="2303" y="310"/>
                    </a:lnTo>
                    <a:lnTo>
                      <a:pt x="2279" y="280"/>
                    </a:lnTo>
                    <a:lnTo>
                      <a:pt x="2255" y="249"/>
                    </a:lnTo>
                    <a:lnTo>
                      <a:pt x="2229" y="220"/>
                    </a:lnTo>
                    <a:lnTo>
                      <a:pt x="2201" y="194"/>
                    </a:lnTo>
                    <a:lnTo>
                      <a:pt x="2172" y="168"/>
                    </a:lnTo>
                    <a:lnTo>
                      <a:pt x="2143" y="144"/>
                    </a:lnTo>
                    <a:lnTo>
                      <a:pt x="2113" y="121"/>
                    </a:lnTo>
                    <a:lnTo>
                      <a:pt x="2082" y="102"/>
                    </a:lnTo>
                    <a:lnTo>
                      <a:pt x="2049" y="82"/>
                    </a:lnTo>
                    <a:lnTo>
                      <a:pt x="2015" y="66"/>
                    </a:lnTo>
                    <a:lnTo>
                      <a:pt x="1981" y="50"/>
                    </a:lnTo>
                    <a:lnTo>
                      <a:pt x="1948" y="37"/>
                    </a:lnTo>
                    <a:lnTo>
                      <a:pt x="1912" y="26"/>
                    </a:lnTo>
                    <a:lnTo>
                      <a:pt x="1875" y="16"/>
                    </a:lnTo>
                    <a:lnTo>
                      <a:pt x="1838" y="9"/>
                    </a:lnTo>
                    <a:lnTo>
                      <a:pt x="1800" y="4"/>
                    </a:lnTo>
                    <a:lnTo>
                      <a:pt x="1763" y="1"/>
                    </a:lnTo>
                    <a:lnTo>
                      <a:pt x="1724" y="0"/>
                    </a:lnTo>
                    <a:lnTo>
                      <a:pt x="1724" y="0"/>
                    </a:lnTo>
                    <a:lnTo>
                      <a:pt x="1685" y="1"/>
                    </a:lnTo>
                    <a:lnTo>
                      <a:pt x="1647" y="4"/>
                    </a:lnTo>
                    <a:lnTo>
                      <a:pt x="1609" y="9"/>
                    </a:lnTo>
                    <a:lnTo>
                      <a:pt x="1572" y="16"/>
                    </a:lnTo>
                    <a:lnTo>
                      <a:pt x="1537" y="26"/>
                    </a:lnTo>
                    <a:lnTo>
                      <a:pt x="1501" y="37"/>
                    </a:lnTo>
                    <a:lnTo>
                      <a:pt x="1465" y="50"/>
                    </a:lnTo>
                    <a:lnTo>
                      <a:pt x="1432" y="66"/>
                    </a:lnTo>
                    <a:lnTo>
                      <a:pt x="1399" y="82"/>
                    </a:lnTo>
                    <a:lnTo>
                      <a:pt x="1367" y="102"/>
                    </a:lnTo>
                    <a:lnTo>
                      <a:pt x="1336" y="121"/>
                    </a:lnTo>
                    <a:lnTo>
                      <a:pt x="1305" y="144"/>
                    </a:lnTo>
                    <a:lnTo>
                      <a:pt x="1276" y="168"/>
                    </a:lnTo>
                    <a:lnTo>
                      <a:pt x="1247" y="194"/>
                    </a:lnTo>
                    <a:lnTo>
                      <a:pt x="1220" y="220"/>
                    </a:lnTo>
                    <a:lnTo>
                      <a:pt x="1194" y="249"/>
                    </a:lnTo>
                    <a:lnTo>
                      <a:pt x="1169" y="280"/>
                    </a:lnTo>
                    <a:lnTo>
                      <a:pt x="1145" y="310"/>
                    </a:lnTo>
                    <a:lnTo>
                      <a:pt x="1123" y="344"/>
                    </a:lnTo>
                    <a:lnTo>
                      <a:pt x="1102" y="378"/>
                    </a:lnTo>
                    <a:lnTo>
                      <a:pt x="1082" y="415"/>
                    </a:lnTo>
                    <a:lnTo>
                      <a:pt x="1064" y="453"/>
                    </a:lnTo>
                    <a:lnTo>
                      <a:pt x="1048" y="491"/>
                    </a:lnTo>
                    <a:lnTo>
                      <a:pt x="1034" y="530"/>
                    </a:lnTo>
                    <a:lnTo>
                      <a:pt x="1019" y="572"/>
                    </a:lnTo>
                    <a:lnTo>
                      <a:pt x="1008" y="614"/>
                    </a:lnTo>
                    <a:lnTo>
                      <a:pt x="998" y="658"/>
                    </a:lnTo>
                    <a:lnTo>
                      <a:pt x="990" y="702"/>
                    </a:lnTo>
                    <a:lnTo>
                      <a:pt x="983" y="749"/>
                    </a:lnTo>
                    <a:lnTo>
                      <a:pt x="979" y="794"/>
                    </a:lnTo>
                    <a:lnTo>
                      <a:pt x="975" y="843"/>
                    </a:lnTo>
                    <a:lnTo>
                      <a:pt x="974" y="891"/>
                    </a:lnTo>
                    <a:lnTo>
                      <a:pt x="974" y="891"/>
                    </a:lnTo>
                    <a:lnTo>
                      <a:pt x="975" y="956"/>
                    </a:lnTo>
                    <a:lnTo>
                      <a:pt x="977" y="1021"/>
                    </a:lnTo>
                    <a:lnTo>
                      <a:pt x="982" y="1082"/>
                    </a:lnTo>
                    <a:lnTo>
                      <a:pt x="987" y="1144"/>
                    </a:lnTo>
                    <a:lnTo>
                      <a:pt x="995" y="1203"/>
                    </a:lnTo>
                    <a:lnTo>
                      <a:pt x="1004" y="1262"/>
                    </a:lnTo>
                    <a:lnTo>
                      <a:pt x="1017" y="1317"/>
                    </a:lnTo>
                    <a:lnTo>
                      <a:pt x="1032" y="1372"/>
                    </a:lnTo>
                    <a:lnTo>
                      <a:pt x="1050" y="1423"/>
                    </a:lnTo>
                    <a:lnTo>
                      <a:pt x="1071" y="1472"/>
                    </a:lnTo>
                    <a:lnTo>
                      <a:pt x="1093" y="1519"/>
                    </a:lnTo>
                    <a:lnTo>
                      <a:pt x="1106" y="1542"/>
                    </a:lnTo>
                    <a:lnTo>
                      <a:pt x="1119" y="1563"/>
                    </a:lnTo>
                    <a:lnTo>
                      <a:pt x="1134" y="1584"/>
                    </a:lnTo>
                    <a:lnTo>
                      <a:pt x="1150" y="1605"/>
                    </a:lnTo>
                    <a:lnTo>
                      <a:pt x="1166" y="1624"/>
                    </a:lnTo>
                    <a:lnTo>
                      <a:pt x="1182" y="1643"/>
                    </a:lnTo>
                    <a:lnTo>
                      <a:pt x="1200" y="1661"/>
                    </a:lnTo>
                    <a:lnTo>
                      <a:pt x="1220" y="1679"/>
                    </a:lnTo>
                    <a:lnTo>
                      <a:pt x="1239" y="1695"/>
                    </a:lnTo>
                    <a:lnTo>
                      <a:pt x="1260" y="1711"/>
                    </a:lnTo>
                    <a:lnTo>
                      <a:pt x="1260" y="1711"/>
                    </a:lnTo>
                    <a:lnTo>
                      <a:pt x="1268" y="1718"/>
                    </a:lnTo>
                    <a:lnTo>
                      <a:pt x="1276" y="1728"/>
                    </a:lnTo>
                    <a:lnTo>
                      <a:pt x="1283" y="1737"/>
                    </a:lnTo>
                    <a:lnTo>
                      <a:pt x="1289" y="1747"/>
                    </a:lnTo>
                    <a:lnTo>
                      <a:pt x="1294" y="1758"/>
                    </a:lnTo>
                    <a:lnTo>
                      <a:pt x="1297" y="1770"/>
                    </a:lnTo>
                    <a:lnTo>
                      <a:pt x="1299" y="1781"/>
                    </a:lnTo>
                    <a:lnTo>
                      <a:pt x="1299" y="1792"/>
                    </a:lnTo>
                    <a:lnTo>
                      <a:pt x="1299" y="1792"/>
                    </a:lnTo>
                    <a:lnTo>
                      <a:pt x="1299" y="1792"/>
                    </a:lnTo>
                    <a:lnTo>
                      <a:pt x="1297" y="1812"/>
                    </a:lnTo>
                    <a:lnTo>
                      <a:pt x="1292" y="1828"/>
                    </a:lnTo>
                    <a:lnTo>
                      <a:pt x="1284" y="1844"/>
                    </a:lnTo>
                    <a:lnTo>
                      <a:pt x="1275" y="1859"/>
                    </a:lnTo>
                    <a:lnTo>
                      <a:pt x="1262" y="1872"/>
                    </a:lnTo>
                    <a:lnTo>
                      <a:pt x="1247" y="1881"/>
                    </a:lnTo>
                    <a:lnTo>
                      <a:pt x="1231" y="1889"/>
                    </a:lnTo>
                    <a:lnTo>
                      <a:pt x="1213" y="1894"/>
                    </a:lnTo>
                    <a:lnTo>
                      <a:pt x="1213" y="1894"/>
                    </a:lnTo>
                    <a:lnTo>
                      <a:pt x="1147" y="1907"/>
                    </a:lnTo>
                    <a:lnTo>
                      <a:pt x="1084" y="1920"/>
                    </a:lnTo>
                    <a:lnTo>
                      <a:pt x="1021" y="1936"/>
                    </a:lnTo>
                    <a:lnTo>
                      <a:pt x="959" y="1953"/>
                    </a:lnTo>
                    <a:lnTo>
                      <a:pt x="899" y="1972"/>
                    </a:lnTo>
                    <a:lnTo>
                      <a:pt x="840" y="1991"/>
                    </a:lnTo>
                    <a:lnTo>
                      <a:pt x="783" y="2011"/>
                    </a:lnTo>
                    <a:lnTo>
                      <a:pt x="726" y="2033"/>
                    </a:lnTo>
                    <a:lnTo>
                      <a:pt x="673" y="2056"/>
                    </a:lnTo>
                    <a:lnTo>
                      <a:pt x="621" y="2080"/>
                    </a:lnTo>
                    <a:lnTo>
                      <a:pt x="569" y="2106"/>
                    </a:lnTo>
                    <a:lnTo>
                      <a:pt x="521" y="2134"/>
                    </a:lnTo>
                    <a:lnTo>
                      <a:pt x="474" y="2161"/>
                    </a:lnTo>
                    <a:lnTo>
                      <a:pt x="429" y="2190"/>
                    </a:lnTo>
                    <a:lnTo>
                      <a:pt x="385" y="2219"/>
                    </a:lnTo>
                    <a:lnTo>
                      <a:pt x="343" y="2250"/>
                    </a:lnTo>
                    <a:lnTo>
                      <a:pt x="304" y="2283"/>
                    </a:lnTo>
                    <a:lnTo>
                      <a:pt x="267" y="2315"/>
                    </a:lnTo>
                    <a:lnTo>
                      <a:pt x="231" y="2349"/>
                    </a:lnTo>
                    <a:lnTo>
                      <a:pt x="199" y="2383"/>
                    </a:lnTo>
                    <a:lnTo>
                      <a:pt x="168" y="2418"/>
                    </a:lnTo>
                    <a:lnTo>
                      <a:pt x="141" y="2454"/>
                    </a:lnTo>
                    <a:lnTo>
                      <a:pt x="115" y="2491"/>
                    </a:lnTo>
                    <a:lnTo>
                      <a:pt x="91" y="2529"/>
                    </a:lnTo>
                    <a:lnTo>
                      <a:pt x="71" y="2566"/>
                    </a:lnTo>
                    <a:lnTo>
                      <a:pt x="52" y="2606"/>
                    </a:lnTo>
                    <a:lnTo>
                      <a:pt x="37" y="2645"/>
                    </a:lnTo>
                    <a:lnTo>
                      <a:pt x="24" y="2685"/>
                    </a:lnTo>
                    <a:lnTo>
                      <a:pt x="15" y="2726"/>
                    </a:lnTo>
                    <a:lnTo>
                      <a:pt x="6" y="2766"/>
                    </a:lnTo>
                    <a:lnTo>
                      <a:pt x="2" y="2808"/>
                    </a:lnTo>
                    <a:lnTo>
                      <a:pt x="0" y="2850"/>
                    </a:lnTo>
                    <a:lnTo>
                      <a:pt x="0" y="3083"/>
                    </a:lnTo>
                    <a:lnTo>
                      <a:pt x="0" y="3083"/>
                    </a:lnTo>
                    <a:lnTo>
                      <a:pt x="2" y="3100"/>
                    </a:lnTo>
                    <a:lnTo>
                      <a:pt x="6" y="3114"/>
                    </a:lnTo>
                    <a:lnTo>
                      <a:pt x="15" y="3129"/>
                    </a:lnTo>
                    <a:lnTo>
                      <a:pt x="24" y="3140"/>
                    </a:lnTo>
                    <a:lnTo>
                      <a:pt x="37" y="3151"/>
                    </a:lnTo>
                    <a:lnTo>
                      <a:pt x="50" y="3158"/>
                    </a:lnTo>
                    <a:lnTo>
                      <a:pt x="66" y="3163"/>
                    </a:lnTo>
                    <a:lnTo>
                      <a:pt x="82" y="3164"/>
                    </a:lnTo>
                    <a:lnTo>
                      <a:pt x="1168" y="3164"/>
                    </a:lnTo>
                    <a:lnTo>
                      <a:pt x="1168" y="3164"/>
                    </a:lnTo>
                    <a:lnTo>
                      <a:pt x="1182" y="3163"/>
                    </a:lnTo>
                    <a:lnTo>
                      <a:pt x="1197" y="3160"/>
                    </a:lnTo>
                    <a:lnTo>
                      <a:pt x="1208" y="3155"/>
                    </a:lnTo>
                    <a:lnTo>
                      <a:pt x="1221" y="3147"/>
                    </a:lnTo>
                    <a:lnTo>
                      <a:pt x="1231" y="3137"/>
                    </a:lnTo>
                    <a:lnTo>
                      <a:pt x="1239" y="3127"/>
                    </a:lnTo>
                    <a:lnTo>
                      <a:pt x="1246" y="3114"/>
                    </a:lnTo>
                    <a:lnTo>
                      <a:pt x="1250" y="3101"/>
                    </a:lnTo>
                    <a:lnTo>
                      <a:pt x="1250" y="3101"/>
                    </a:lnTo>
                    <a:lnTo>
                      <a:pt x="1260" y="3061"/>
                    </a:lnTo>
                    <a:lnTo>
                      <a:pt x="1270" y="3020"/>
                    </a:lnTo>
                    <a:lnTo>
                      <a:pt x="1283" y="2982"/>
                    </a:lnTo>
                    <a:lnTo>
                      <a:pt x="1297" y="2943"/>
                    </a:lnTo>
                    <a:lnTo>
                      <a:pt x="1313" y="2904"/>
                    </a:lnTo>
                    <a:lnTo>
                      <a:pt x="1330" y="2865"/>
                    </a:lnTo>
                    <a:lnTo>
                      <a:pt x="1349" y="2828"/>
                    </a:lnTo>
                    <a:lnTo>
                      <a:pt x="1368" y="2791"/>
                    </a:lnTo>
                    <a:lnTo>
                      <a:pt x="1391" y="2753"/>
                    </a:lnTo>
                    <a:lnTo>
                      <a:pt x="1414" y="2716"/>
                    </a:lnTo>
                    <a:lnTo>
                      <a:pt x="1438" y="2681"/>
                    </a:lnTo>
                    <a:lnTo>
                      <a:pt x="1464" y="2645"/>
                    </a:lnTo>
                    <a:lnTo>
                      <a:pt x="1491" y="2609"/>
                    </a:lnTo>
                    <a:lnTo>
                      <a:pt x="1520" y="2575"/>
                    </a:lnTo>
                    <a:lnTo>
                      <a:pt x="1551" y="2541"/>
                    </a:lnTo>
                    <a:lnTo>
                      <a:pt x="1582" y="2507"/>
                    </a:lnTo>
                    <a:lnTo>
                      <a:pt x="1614" y="2474"/>
                    </a:lnTo>
                    <a:lnTo>
                      <a:pt x="1650" y="2441"/>
                    </a:lnTo>
                    <a:lnTo>
                      <a:pt x="1684" y="2409"/>
                    </a:lnTo>
                    <a:lnTo>
                      <a:pt x="1721" y="2378"/>
                    </a:lnTo>
                    <a:lnTo>
                      <a:pt x="1760" y="2347"/>
                    </a:lnTo>
                    <a:lnTo>
                      <a:pt x="1799" y="2317"/>
                    </a:lnTo>
                    <a:lnTo>
                      <a:pt x="1839" y="2286"/>
                    </a:lnTo>
                    <a:lnTo>
                      <a:pt x="1881" y="2258"/>
                    </a:lnTo>
                    <a:lnTo>
                      <a:pt x="1923" y="2229"/>
                    </a:lnTo>
                    <a:lnTo>
                      <a:pt x="1967" y="2202"/>
                    </a:lnTo>
                    <a:lnTo>
                      <a:pt x="2012" y="2174"/>
                    </a:lnTo>
                    <a:lnTo>
                      <a:pt x="2059" y="2148"/>
                    </a:lnTo>
                    <a:lnTo>
                      <a:pt x="2108" y="2122"/>
                    </a:lnTo>
                    <a:lnTo>
                      <a:pt x="2156" y="2097"/>
                    </a:lnTo>
                    <a:lnTo>
                      <a:pt x="2205" y="2072"/>
                    </a:lnTo>
                    <a:lnTo>
                      <a:pt x="2256" y="2050"/>
                    </a:lnTo>
                    <a:lnTo>
                      <a:pt x="2256" y="205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rimson Text"/>
                  <a:ea typeface="+mn-ea"/>
                  <a:cs typeface="+mn-cs"/>
                </a:endParaRPr>
              </a:p>
            </p:txBody>
          </p:sp>
          <p:sp>
            <p:nvSpPr>
              <p:cNvPr id="52" name="Freeform 46"/>
              <p:cNvSpPr>
                <a:spLocks/>
              </p:cNvSpPr>
              <p:nvPr/>
            </p:nvSpPr>
            <p:spPr bwMode="auto">
              <a:xfrm>
                <a:off x="8172451" y="917575"/>
                <a:ext cx="3925888" cy="5022850"/>
              </a:xfrm>
              <a:custGeom>
                <a:avLst/>
                <a:gdLst>
                  <a:gd name="T0" fmla="*/ 1226 w 2473"/>
                  <a:gd name="T1" fmla="*/ 1881 h 3164"/>
                  <a:gd name="T2" fmla="*/ 1181 w 2473"/>
                  <a:gd name="T3" fmla="*/ 1828 h 3164"/>
                  <a:gd name="T4" fmla="*/ 1174 w 2473"/>
                  <a:gd name="T5" fmla="*/ 1781 h 3164"/>
                  <a:gd name="T6" fmla="*/ 1190 w 2473"/>
                  <a:gd name="T7" fmla="*/ 1737 h 3164"/>
                  <a:gd name="T8" fmla="*/ 1215 w 2473"/>
                  <a:gd name="T9" fmla="*/ 1711 h 3164"/>
                  <a:gd name="T10" fmla="*/ 1291 w 2473"/>
                  <a:gd name="T11" fmla="*/ 1643 h 3164"/>
                  <a:gd name="T12" fmla="*/ 1354 w 2473"/>
                  <a:gd name="T13" fmla="*/ 1563 h 3164"/>
                  <a:gd name="T14" fmla="*/ 1423 w 2473"/>
                  <a:gd name="T15" fmla="*/ 1423 h 3164"/>
                  <a:gd name="T16" fmla="*/ 1478 w 2473"/>
                  <a:gd name="T17" fmla="*/ 1203 h 3164"/>
                  <a:gd name="T18" fmla="*/ 1499 w 2473"/>
                  <a:gd name="T19" fmla="*/ 956 h 3164"/>
                  <a:gd name="T20" fmla="*/ 1496 w 2473"/>
                  <a:gd name="T21" fmla="*/ 794 h 3164"/>
                  <a:gd name="T22" fmla="*/ 1465 w 2473"/>
                  <a:gd name="T23" fmla="*/ 614 h 3164"/>
                  <a:gd name="T24" fmla="*/ 1409 w 2473"/>
                  <a:gd name="T25" fmla="*/ 453 h 3164"/>
                  <a:gd name="T26" fmla="*/ 1328 w 2473"/>
                  <a:gd name="T27" fmla="*/ 310 h 3164"/>
                  <a:gd name="T28" fmla="*/ 1226 w 2473"/>
                  <a:gd name="T29" fmla="*/ 194 h 3164"/>
                  <a:gd name="T30" fmla="*/ 1106 w 2473"/>
                  <a:gd name="T31" fmla="*/ 102 h 3164"/>
                  <a:gd name="T32" fmla="*/ 972 w 2473"/>
                  <a:gd name="T33" fmla="*/ 37 h 3164"/>
                  <a:gd name="T34" fmla="*/ 826 w 2473"/>
                  <a:gd name="T35" fmla="*/ 4 h 3164"/>
                  <a:gd name="T36" fmla="*/ 711 w 2473"/>
                  <a:gd name="T37" fmla="*/ 1 h 3164"/>
                  <a:gd name="T38" fmla="*/ 563 w 2473"/>
                  <a:gd name="T39" fmla="*/ 26 h 3164"/>
                  <a:gd name="T40" fmla="*/ 424 w 2473"/>
                  <a:gd name="T41" fmla="*/ 82 h 3164"/>
                  <a:gd name="T42" fmla="*/ 301 w 2473"/>
                  <a:gd name="T43" fmla="*/ 168 h 3164"/>
                  <a:gd name="T44" fmla="*/ 194 w 2473"/>
                  <a:gd name="T45" fmla="*/ 280 h 3164"/>
                  <a:gd name="T46" fmla="*/ 108 w 2473"/>
                  <a:gd name="T47" fmla="*/ 415 h 3164"/>
                  <a:gd name="T48" fmla="*/ 45 w 2473"/>
                  <a:gd name="T49" fmla="*/ 572 h 3164"/>
                  <a:gd name="T50" fmla="*/ 8 w 2473"/>
                  <a:gd name="T51" fmla="*/ 749 h 3164"/>
                  <a:gd name="T52" fmla="*/ 0 w 2473"/>
                  <a:gd name="T53" fmla="*/ 891 h 3164"/>
                  <a:gd name="T54" fmla="*/ 13 w 2473"/>
                  <a:gd name="T55" fmla="*/ 1144 h 3164"/>
                  <a:gd name="T56" fmla="*/ 58 w 2473"/>
                  <a:gd name="T57" fmla="*/ 1372 h 3164"/>
                  <a:gd name="T58" fmla="*/ 131 w 2473"/>
                  <a:gd name="T59" fmla="*/ 1542 h 3164"/>
                  <a:gd name="T60" fmla="*/ 191 w 2473"/>
                  <a:gd name="T61" fmla="*/ 1624 h 3164"/>
                  <a:gd name="T62" fmla="*/ 263 w 2473"/>
                  <a:gd name="T63" fmla="*/ 1695 h 3164"/>
                  <a:gd name="T64" fmla="*/ 302 w 2473"/>
                  <a:gd name="T65" fmla="*/ 1728 h 3164"/>
                  <a:gd name="T66" fmla="*/ 322 w 2473"/>
                  <a:gd name="T67" fmla="*/ 1770 h 3164"/>
                  <a:gd name="T68" fmla="*/ 325 w 2473"/>
                  <a:gd name="T69" fmla="*/ 1792 h 3164"/>
                  <a:gd name="T70" fmla="*/ 301 w 2473"/>
                  <a:gd name="T71" fmla="*/ 1859 h 3164"/>
                  <a:gd name="T72" fmla="*/ 238 w 2473"/>
                  <a:gd name="T73" fmla="*/ 1894 h 3164"/>
                  <a:gd name="T74" fmla="*/ 221 w 2473"/>
                  <a:gd name="T75" fmla="*/ 1899 h 3164"/>
                  <a:gd name="T76" fmla="*/ 183 w 2473"/>
                  <a:gd name="T77" fmla="*/ 1930 h 3164"/>
                  <a:gd name="T78" fmla="*/ 170 w 2473"/>
                  <a:gd name="T79" fmla="*/ 1977 h 3164"/>
                  <a:gd name="T80" fmla="*/ 186 w 2473"/>
                  <a:gd name="T81" fmla="*/ 2024 h 3164"/>
                  <a:gd name="T82" fmla="*/ 218 w 2473"/>
                  <a:gd name="T83" fmla="*/ 2050 h 3164"/>
                  <a:gd name="T84" fmla="*/ 414 w 2473"/>
                  <a:gd name="T85" fmla="*/ 2148 h 3164"/>
                  <a:gd name="T86" fmla="*/ 593 w 2473"/>
                  <a:gd name="T87" fmla="*/ 2258 h 3164"/>
                  <a:gd name="T88" fmla="*/ 752 w 2473"/>
                  <a:gd name="T89" fmla="*/ 2378 h 3164"/>
                  <a:gd name="T90" fmla="*/ 891 w 2473"/>
                  <a:gd name="T91" fmla="*/ 2507 h 3164"/>
                  <a:gd name="T92" fmla="*/ 1009 w 2473"/>
                  <a:gd name="T93" fmla="*/ 2645 h 3164"/>
                  <a:gd name="T94" fmla="*/ 1105 w 2473"/>
                  <a:gd name="T95" fmla="*/ 2791 h 3164"/>
                  <a:gd name="T96" fmla="*/ 1176 w 2473"/>
                  <a:gd name="T97" fmla="*/ 2943 h 3164"/>
                  <a:gd name="T98" fmla="*/ 1224 w 2473"/>
                  <a:gd name="T99" fmla="*/ 3101 h 3164"/>
                  <a:gd name="T100" fmla="*/ 1242 w 2473"/>
                  <a:gd name="T101" fmla="*/ 3137 h 3164"/>
                  <a:gd name="T102" fmla="*/ 1291 w 2473"/>
                  <a:gd name="T103" fmla="*/ 3163 h 3164"/>
                  <a:gd name="T104" fmla="*/ 2408 w 2473"/>
                  <a:gd name="T105" fmla="*/ 3163 h 3164"/>
                  <a:gd name="T106" fmla="*/ 2458 w 2473"/>
                  <a:gd name="T107" fmla="*/ 3129 h 3164"/>
                  <a:gd name="T108" fmla="*/ 2473 w 2473"/>
                  <a:gd name="T109" fmla="*/ 2850 h 3164"/>
                  <a:gd name="T110" fmla="*/ 2460 w 2473"/>
                  <a:gd name="T111" fmla="*/ 2726 h 3164"/>
                  <a:gd name="T112" fmla="*/ 2403 w 2473"/>
                  <a:gd name="T113" fmla="*/ 2566 h 3164"/>
                  <a:gd name="T114" fmla="*/ 2305 w 2473"/>
                  <a:gd name="T115" fmla="*/ 2418 h 3164"/>
                  <a:gd name="T116" fmla="*/ 2169 w 2473"/>
                  <a:gd name="T117" fmla="*/ 2283 h 3164"/>
                  <a:gd name="T118" fmla="*/ 2001 w 2473"/>
                  <a:gd name="T119" fmla="*/ 2161 h 3164"/>
                  <a:gd name="T120" fmla="*/ 1800 w 2473"/>
                  <a:gd name="T121" fmla="*/ 2056 h 3164"/>
                  <a:gd name="T122" fmla="*/ 1575 w 2473"/>
                  <a:gd name="T123" fmla="*/ 1972 h 3164"/>
                  <a:gd name="T124" fmla="*/ 1326 w 2473"/>
                  <a:gd name="T125" fmla="*/ 1907 h 3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73" h="3164">
                    <a:moveTo>
                      <a:pt x="1261" y="1894"/>
                    </a:moveTo>
                    <a:lnTo>
                      <a:pt x="1261" y="1894"/>
                    </a:lnTo>
                    <a:lnTo>
                      <a:pt x="1242" y="1889"/>
                    </a:lnTo>
                    <a:lnTo>
                      <a:pt x="1226" y="1881"/>
                    </a:lnTo>
                    <a:lnTo>
                      <a:pt x="1211" y="1872"/>
                    </a:lnTo>
                    <a:lnTo>
                      <a:pt x="1198" y="1859"/>
                    </a:lnTo>
                    <a:lnTo>
                      <a:pt x="1189" y="1844"/>
                    </a:lnTo>
                    <a:lnTo>
                      <a:pt x="1181" y="1828"/>
                    </a:lnTo>
                    <a:lnTo>
                      <a:pt x="1176" y="1812"/>
                    </a:lnTo>
                    <a:lnTo>
                      <a:pt x="1174" y="1792"/>
                    </a:lnTo>
                    <a:lnTo>
                      <a:pt x="1174" y="1792"/>
                    </a:lnTo>
                    <a:lnTo>
                      <a:pt x="1174" y="1781"/>
                    </a:lnTo>
                    <a:lnTo>
                      <a:pt x="1177" y="1770"/>
                    </a:lnTo>
                    <a:lnTo>
                      <a:pt x="1181" y="1758"/>
                    </a:lnTo>
                    <a:lnTo>
                      <a:pt x="1184" y="1747"/>
                    </a:lnTo>
                    <a:lnTo>
                      <a:pt x="1190" y="1737"/>
                    </a:lnTo>
                    <a:lnTo>
                      <a:pt x="1197" y="1728"/>
                    </a:lnTo>
                    <a:lnTo>
                      <a:pt x="1205" y="1718"/>
                    </a:lnTo>
                    <a:lnTo>
                      <a:pt x="1215" y="1711"/>
                    </a:lnTo>
                    <a:lnTo>
                      <a:pt x="1215" y="1711"/>
                    </a:lnTo>
                    <a:lnTo>
                      <a:pt x="1234" y="1695"/>
                    </a:lnTo>
                    <a:lnTo>
                      <a:pt x="1255" y="1679"/>
                    </a:lnTo>
                    <a:lnTo>
                      <a:pt x="1273" y="1661"/>
                    </a:lnTo>
                    <a:lnTo>
                      <a:pt x="1291" y="1643"/>
                    </a:lnTo>
                    <a:lnTo>
                      <a:pt x="1308" y="1624"/>
                    </a:lnTo>
                    <a:lnTo>
                      <a:pt x="1325" y="1605"/>
                    </a:lnTo>
                    <a:lnTo>
                      <a:pt x="1339" y="1584"/>
                    </a:lnTo>
                    <a:lnTo>
                      <a:pt x="1354" y="1563"/>
                    </a:lnTo>
                    <a:lnTo>
                      <a:pt x="1367" y="1542"/>
                    </a:lnTo>
                    <a:lnTo>
                      <a:pt x="1380" y="1519"/>
                    </a:lnTo>
                    <a:lnTo>
                      <a:pt x="1404" y="1472"/>
                    </a:lnTo>
                    <a:lnTo>
                      <a:pt x="1423" y="1423"/>
                    </a:lnTo>
                    <a:lnTo>
                      <a:pt x="1441" y="1372"/>
                    </a:lnTo>
                    <a:lnTo>
                      <a:pt x="1456" y="1317"/>
                    </a:lnTo>
                    <a:lnTo>
                      <a:pt x="1469" y="1262"/>
                    </a:lnTo>
                    <a:lnTo>
                      <a:pt x="1478" y="1203"/>
                    </a:lnTo>
                    <a:lnTo>
                      <a:pt x="1486" y="1144"/>
                    </a:lnTo>
                    <a:lnTo>
                      <a:pt x="1493" y="1082"/>
                    </a:lnTo>
                    <a:lnTo>
                      <a:pt x="1496" y="1021"/>
                    </a:lnTo>
                    <a:lnTo>
                      <a:pt x="1499" y="956"/>
                    </a:lnTo>
                    <a:lnTo>
                      <a:pt x="1499" y="891"/>
                    </a:lnTo>
                    <a:lnTo>
                      <a:pt x="1499" y="891"/>
                    </a:lnTo>
                    <a:lnTo>
                      <a:pt x="1498" y="843"/>
                    </a:lnTo>
                    <a:lnTo>
                      <a:pt x="1496" y="794"/>
                    </a:lnTo>
                    <a:lnTo>
                      <a:pt x="1491" y="749"/>
                    </a:lnTo>
                    <a:lnTo>
                      <a:pt x="1485" y="702"/>
                    </a:lnTo>
                    <a:lnTo>
                      <a:pt x="1475" y="658"/>
                    </a:lnTo>
                    <a:lnTo>
                      <a:pt x="1465" y="614"/>
                    </a:lnTo>
                    <a:lnTo>
                      <a:pt x="1454" y="572"/>
                    </a:lnTo>
                    <a:lnTo>
                      <a:pt x="1441" y="530"/>
                    </a:lnTo>
                    <a:lnTo>
                      <a:pt x="1425" y="491"/>
                    </a:lnTo>
                    <a:lnTo>
                      <a:pt x="1409" y="453"/>
                    </a:lnTo>
                    <a:lnTo>
                      <a:pt x="1391" y="415"/>
                    </a:lnTo>
                    <a:lnTo>
                      <a:pt x="1371" y="378"/>
                    </a:lnTo>
                    <a:lnTo>
                      <a:pt x="1350" y="344"/>
                    </a:lnTo>
                    <a:lnTo>
                      <a:pt x="1328" y="310"/>
                    </a:lnTo>
                    <a:lnTo>
                      <a:pt x="1305" y="280"/>
                    </a:lnTo>
                    <a:lnTo>
                      <a:pt x="1279" y="249"/>
                    </a:lnTo>
                    <a:lnTo>
                      <a:pt x="1253" y="220"/>
                    </a:lnTo>
                    <a:lnTo>
                      <a:pt x="1226" y="194"/>
                    </a:lnTo>
                    <a:lnTo>
                      <a:pt x="1198" y="168"/>
                    </a:lnTo>
                    <a:lnTo>
                      <a:pt x="1169" y="144"/>
                    </a:lnTo>
                    <a:lnTo>
                      <a:pt x="1139" y="121"/>
                    </a:lnTo>
                    <a:lnTo>
                      <a:pt x="1106" y="102"/>
                    </a:lnTo>
                    <a:lnTo>
                      <a:pt x="1074" y="82"/>
                    </a:lnTo>
                    <a:lnTo>
                      <a:pt x="1041" y="66"/>
                    </a:lnTo>
                    <a:lnTo>
                      <a:pt x="1008" y="50"/>
                    </a:lnTo>
                    <a:lnTo>
                      <a:pt x="972" y="37"/>
                    </a:lnTo>
                    <a:lnTo>
                      <a:pt x="936" y="26"/>
                    </a:lnTo>
                    <a:lnTo>
                      <a:pt x="901" y="16"/>
                    </a:lnTo>
                    <a:lnTo>
                      <a:pt x="864" y="9"/>
                    </a:lnTo>
                    <a:lnTo>
                      <a:pt x="826" y="4"/>
                    </a:lnTo>
                    <a:lnTo>
                      <a:pt x="788" y="1"/>
                    </a:lnTo>
                    <a:lnTo>
                      <a:pt x="749" y="0"/>
                    </a:lnTo>
                    <a:lnTo>
                      <a:pt x="749" y="0"/>
                    </a:lnTo>
                    <a:lnTo>
                      <a:pt x="711" y="1"/>
                    </a:lnTo>
                    <a:lnTo>
                      <a:pt x="673" y="4"/>
                    </a:lnTo>
                    <a:lnTo>
                      <a:pt x="635" y="9"/>
                    </a:lnTo>
                    <a:lnTo>
                      <a:pt x="598" y="16"/>
                    </a:lnTo>
                    <a:lnTo>
                      <a:pt x="563" y="26"/>
                    </a:lnTo>
                    <a:lnTo>
                      <a:pt x="527" y="37"/>
                    </a:lnTo>
                    <a:lnTo>
                      <a:pt x="492" y="50"/>
                    </a:lnTo>
                    <a:lnTo>
                      <a:pt x="458" y="66"/>
                    </a:lnTo>
                    <a:lnTo>
                      <a:pt x="424" y="82"/>
                    </a:lnTo>
                    <a:lnTo>
                      <a:pt x="393" y="102"/>
                    </a:lnTo>
                    <a:lnTo>
                      <a:pt x="360" y="121"/>
                    </a:lnTo>
                    <a:lnTo>
                      <a:pt x="330" y="144"/>
                    </a:lnTo>
                    <a:lnTo>
                      <a:pt x="301" y="168"/>
                    </a:lnTo>
                    <a:lnTo>
                      <a:pt x="273" y="194"/>
                    </a:lnTo>
                    <a:lnTo>
                      <a:pt x="246" y="220"/>
                    </a:lnTo>
                    <a:lnTo>
                      <a:pt x="220" y="249"/>
                    </a:lnTo>
                    <a:lnTo>
                      <a:pt x="194" y="280"/>
                    </a:lnTo>
                    <a:lnTo>
                      <a:pt x="171" y="310"/>
                    </a:lnTo>
                    <a:lnTo>
                      <a:pt x="149" y="344"/>
                    </a:lnTo>
                    <a:lnTo>
                      <a:pt x="128" y="378"/>
                    </a:lnTo>
                    <a:lnTo>
                      <a:pt x="108" y="415"/>
                    </a:lnTo>
                    <a:lnTo>
                      <a:pt x="90" y="453"/>
                    </a:lnTo>
                    <a:lnTo>
                      <a:pt x="74" y="491"/>
                    </a:lnTo>
                    <a:lnTo>
                      <a:pt x="58" y="530"/>
                    </a:lnTo>
                    <a:lnTo>
                      <a:pt x="45" y="572"/>
                    </a:lnTo>
                    <a:lnTo>
                      <a:pt x="34" y="614"/>
                    </a:lnTo>
                    <a:lnTo>
                      <a:pt x="24" y="658"/>
                    </a:lnTo>
                    <a:lnTo>
                      <a:pt x="14" y="702"/>
                    </a:lnTo>
                    <a:lnTo>
                      <a:pt x="8" y="749"/>
                    </a:lnTo>
                    <a:lnTo>
                      <a:pt x="3" y="794"/>
                    </a:lnTo>
                    <a:lnTo>
                      <a:pt x="1" y="843"/>
                    </a:lnTo>
                    <a:lnTo>
                      <a:pt x="0" y="891"/>
                    </a:lnTo>
                    <a:lnTo>
                      <a:pt x="0" y="891"/>
                    </a:lnTo>
                    <a:lnTo>
                      <a:pt x="0" y="956"/>
                    </a:lnTo>
                    <a:lnTo>
                      <a:pt x="3" y="1021"/>
                    </a:lnTo>
                    <a:lnTo>
                      <a:pt x="6" y="1082"/>
                    </a:lnTo>
                    <a:lnTo>
                      <a:pt x="13" y="1144"/>
                    </a:lnTo>
                    <a:lnTo>
                      <a:pt x="21" y="1203"/>
                    </a:lnTo>
                    <a:lnTo>
                      <a:pt x="31" y="1262"/>
                    </a:lnTo>
                    <a:lnTo>
                      <a:pt x="43" y="1317"/>
                    </a:lnTo>
                    <a:lnTo>
                      <a:pt x="58" y="1372"/>
                    </a:lnTo>
                    <a:lnTo>
                      <a:pt x="76" y="1423"/>
                    </a:lnTo>
                    <a:lnTo>
                      <a:pt x="95" y="1472"/>
                    </a:lnTo>
                    <a:lnTo>
                      <a:pt x="119" y="1519"/>
                    </a:lnTo>
                    <a:lnTo>
                      <a:pt x="131" y="1542"/>
                    </a:lnTo>
                    <a:lnTo>
                      <a:pt x="145" y="1563"/>
                    </a:lnTo>
                    <a:lnTo>
                      <a:pt x="160" y="1584"/>
                    </a:lnTo>
                    <a:lnTo>
                      <a:pt x="174" y="1605"/>
                    </a:lnTo>
                    <a:lnTo>
                      <a:pt x="191" y="1624"/>
                    </a:lnTo>
                    <a:lnTo>
                      <a:pt x="208" y="1643"/>
                    </a:lnTo>
                    <a:lnTo>
                      <a:pt x="226" y="1661"/>
                    </a:lnTo>
                    <a:lnTo>
                      <a:pt x="244" y="1679"/>
                    </a:lnTo>
                    <a:lnTo>
                      <a:pt x="263" y="1695"/>
                    </a:lnTo>
                    <a:lnTo>
                      <a:pt x="284" y="1711"/>
                    </a:lnTo>
                    <a:lnTo>
                      <a:pt x="284" y="1711"/>
                    </a:lnTo>
                    <a:lnTo>
                      <a:pt x="294" y="1718"/>
                    </a:lnTo>
                    <a:lnTo>
                      <a:pt x="302" y="1728"/>
                    </a:lnTo>
                    <a:lnTo>
                      <a:pt x="309" y="1737"/>
                    </a:lnTo>
                    <a:lnTo>
                      <a:pt x="315" y="1747"/>
                    </a:lnTo>
                    <a:lnTo>
                      <a:pt x="318" y="1758"/>
                    </a:lnTo>
                    <a:lnTo>
                      <a:pt x="322" y="1770"/>
                    </a:lnTo>
                    <a:lnTo>
                      <a:pt x="323" y="1781"/>
                    </a:lnTo>
                    <a:lnTo>
                      <a:pt x="325" y="1792"/>
                    </a:lnTo>
                    <a:lnTo>
                      <a:pt x="325" y="1792"/>
                    </a:lnTo>
                    <a:lnTo>
                      <a:pt x="325" y="1792"/>
                    </a:lnTo>
                    <a:lnTo>
                      <a:pt x="323" y="1812"/>
                    </a:lnTo>
                    <a:lnTo>
                      <a:pt x="318" y="1828"/>
                    </a:lnTo>
                    <a:lnTo>
                      <a:pt x="310" y="1844"/>
                    </a:lnTo>
                    <a:lnTo>
                      <a:pt x="301" y="1859"/>
                    </a:lnTo>
                    <a:lnTo>
                      <a:pt x="288" y="1872"/>
                    </a:lnTo>
                    <a:lnTo>
                      <a:pt x="273" y="1881"/>
                    </a:lnTo>
                    <a:lnTo>
                      <a:pt x="255" y="1889"/>
                    </a:lnTo>
                    <a:lnTo>
                      <a:pt x="238" y="1894"/>
                    </a:lnTo>
                    <a:lnTo>
                      <a:pt x="238" y="1894"/>
                    </a:lnTo>
                    <a:lnTo>
                      <a:pt x="236" y="1894"/>
                    </a:lnTo>
                    <a:lnTo>
                      <a:pt x="236" y="1894"/>
                    </a:lnTo>
                    <a:lnTo>
                      <a:pt x="221" y="1899"/>
                    </a:lnTo>
                    <a:lnTo>
                      <a:pt x="208" y="1904"/>
                    </a:lnTo>
                    <a:lnTo>
                      <a:pt x="199" y="1912"/>
                    </a:lnTo>
                    <a:lnTo>
                      <a:pt x="189" y="1920"/>
                    </a:lnTo>
                    <a:lnTo>
                      <a:pt x="183" y="1930"/>
                    </a:lnTo>
                    <a:lnTo>
                      <a:pt x="176" y="1941"/>
                    </a:lnTo>
                    <a:lnTo>
                      <a:pt x="173" y="1953"/>
                    </a:lnTo>
                    <a:lnTo>
                      <a:pt x="170" y="1965"/>
                    </a:lnTo>
                    <a:lnTo>
                      <a:pt x="170" y="1977"/>
                    </a:lnTo>
                    <a:lnTo>
                      <a:pt x="171" y="1990"/>
                    </a:lnTo>
                    <a:lnTo>
                      <a:pt x="174" y="2001"/>
                    </a:lnTo>
                    <a:lnTo>
                      <a:pt x="179" y="2014"/>
                    </a:lnTo>
                    <a:lnTo>
                      <a:pt x="186" y="2024"/>
                    </a:lnTo>
                    <a:lnTo>
                      <a:pt x="194" y="2033"/>
                    </a:lnTo>
                    <a:lnTo>
                      <a:pt x="205" y="2043"/>
                    </a:lnTo>
                    <a:lnTo>
                      <a:pt x="218" y="2050"/>
                    </a:lnTo>
                    <a:lnTo>
                      <a:pt x="218" y="2050"/>
                    </a:lnTo>
                    <a:lnTo>
                      <a:pt x="268" y="2072"/>
                    </a:lnTo>
                    <a:lnTo>
                      <a:pt x="318" y="2097"/>
                    </a:lnTo>
                    <a:lnTo>
                      <a:pt x="367" y="2122"/>
                    </a:lnTo>
                    <a:lnTo>
                      <a:pt x="414" y="2148"/>
                    </a:lnTo>
                    <a:lnTo>
                      <a:pt x="461" y="2174"/>
                    </a:lnTo>
                    <a:lnTo>
                      <a:pt x="506" y="2202"/>
                    </a:lnTo>
                    <a:lnTo>
                      <a:pt x="550" y="2229"/>
                    </a:lnTo>
                    <a:lnTo>
                      <a:pt x="593" y="2258"/>
                    </a:lnTo>
                    <a:lnTo>
                      <a:pt x="634" y="2286"/>
                    </a:lnTo>
                    <a:lnTo>
                      <a:pt x="674" y="2317"/>
                    </a:lnTo>
                    <a:lnTo>
                      <a:pt x="715" y="2347"/>
                    </a:lnTo>
                    <a:lnTo>
                      <a:pt x="752" y="2378"/>
                    </a:lnTo>
                    <a:lnTo>
                      <a:pt x="789" y="2409"/>
                    </a:lnTo>
                    <a:lnTo>
                      <a:pt x="825" y="2441"/>
                    </a:lnTo>
                    <a:lnTo>
                      <a:pt x="859" y="2474"/>
                    </a:lnTo>
                    <a:lnTo>
                      <a:pt x="891" y="2507"/>
                    </a:lnTo>
                    <a:lnTo>
                      <a:pt x="923" y="2541"/>
                    </a:lnTo>
                    <a:lnTo>
                      <a:pt x="953" y="2575"/>
                    </a:lnTo>
                    <a:lnTo>
                      <a:pt x="982" y="2609"/>
                    </a:lnTo>
                    <a:lnTo>
                      <a:pt x="1009" y="2645"/>
                    </a:lnTo>
                    <a:lnTo>
                      <a:pt x="1035" y="2681"/>
                    </a:lnTo>
                    <a:lnTo>
                      <a:pt x="1059" y="2716"/>
                    </a:lnTo>
                    <a:lnTo>
                      <a:pt x="1084" y="2753"/>
                    </a:lnTo>
                    <a:lnTo>
                      <a:pt x="1105" y="2791"/>
                    </a:lnTo>
                    <a:lnTo>
                      <a:pt x="1124" y="2828"/>
                    </a:lnTo>
                    <a:lnTo>
                      <a:pt x="1143" y="2865"/>
                    </a:lnTo>
                    <a:lnTo>
                      <a:pt x="1161" y="2904"/>
                    </a:lnTo>
                    <a:lnTo>
                      <a:pt x="1176" y="2943"/>
                    </a:lnTo>
                    <a:lnTo>
                      <a:pt x="1190" y="2982"/>
                    </a:lnTo>
                    <a:lnTo>
                      <a:pt x="1203" y="3020"/>
                    </a:lnTo>
                    <a:lnTo>
                      <a:pt x="1215" y="3061"/>
                    </a:lnTo>
                    <a:lnTo>
                      <a:pt x="1224" y="3101"/>
                    </a:lnTo>
                    <a:lnTo>
                      <a:pt x="1224" y="3101"/>
                    </a:lnTo>
                    <a:lnTo>
                      <a:pt x="1227" y="3114"/>
                    </a:lnTo>
                    <a:lnTo>
                      <a:pt x="1234" y="3127"/>
                    </a:lnTo>
                    <a:lnTo>
                      <a:pt x="1242" y="3137"/>
                    </a:lnTo>
                    <a:lnTo>
                      <a:pt x="1253" y="3147"/>
                    </a:lnTo>
                    <a:lnTo>
                      <a:pt x="1265" y="3155"/>
                    </a:lnTo>
                    <a:lnTo>
                      <a:pt x="1278" y="3160"/>
                    </a:lnTo>
                    <a:lnTo>
                      <a:pt x="1291" y="3163"/>
                    </a:lnTo>
                    <a:lnTo>
                      <a:pt x="1305" y="3164"/>
                    </a:lnTo>
                    <a:lnTo>
                      <a:pt x="2391" y="3164"/>
                    </a:lnTo>
                    <a:lnTo>
                      <a:pt x="2391" y="3164"/>
                    </a:lnTo>
                    <a:lnTo>
                      <a:pt x="2408" y="3163"/>
                    </a:lnTo>
                    <a:lnTo>
                      <a:pt x="2423" y="3158"/>
                    </a:lnTo>
                    <a:lnTo>
                      <a:pt x="2437" y="3151"/>
                    </a:lnTo>
                    <a:lnTo>
                      <a:pt x="2449" y="3140"/>
                    </a:lnTo>
                    <a:lnTo>
                      <a:pt x="2458" y="3129"/>
                    </a:lnTo>
                    <a:lnTo>
                      <a:pt x="2467" y="3114"/>
                    </a:lnTo>
                    <a:lnTo>
                      <a:pt x="2471" y="3100"/>
                    </a:lnTo>
                    <a:lnTo>
                      <a:pt x="2473" y="3083"/>
                    </a:lnTo>
                    <a:lnTo>
                      <a:pt x="2473" y="2850"/>
                    </a:lnTo>
                    <a:lnTo>
                      <a:pt x="2473" y="2850"/>
                    </a:lnTo>
                    <a:lnTo>
                      <a:pt x="2471" y="2808"/>
                    </a:lnTo>
                    <a:lnTo>
                      <a:pt x="2467" y="2766"/>
                    </a:lnTo>
                    <a:lnTo>
                      <a:pt x="2460" y="2726"/>
                    </a:lnTo>
                    <a:lnTo>
                      <a:pt x="2450" y="2685"/>
                    </a:lnTo>
                    <a:lnTo>
                      <a:pt x="2437" y="2645"/>
                    </a:lnTo>
                    <a:lnTo>
                      <a:pt x="2421" y="2606"/>
                    </a:lnTo>
                    <a:lnTo>
                      <a:pt x="2403" y="2566"/>
                    </a:lnTo>
                    <a:lnTo>
                      <a:pt x="2382" y="2529"/>
                    </a:lnTo>
                    <a:lnTo>
                      <a:pt x="2360" y="2491"/>
                    </a:lnTo>
                    <a:lnTo>
                      <a:pt x="2334" y="2454"/>
                    </a:lnTo>
                    <a:lnTo>
                      <a:pt x="2305" y="2418"/>
                    </a:lnTo>
                    <a:lnTo>
                      <a:pt x="2274" y="2383"/>
                    </a:lnTo>
                    <a:lnTo>
                      <a:pt x="2242" y="2349"/>
                    </a:lnTo>
                    <a:lnTo>
                      <a:pt x="2206" y="2315"/>
                    </a:lnTo>
                    <a:lnTo>
                      <a:pt x="2169" y="2283"/>
                    </a:lnTo>
                    <a:lnTo>
                      <a:pt x="2130" y="2250"/>
                    </a:lnTo>
                    <a:lnTo>
                      <a:pt x="2088" y="2219"/>
                    </a:lnTo>
                    <a:lnTo>
                      <a:pt x="2046" y="2190"/>
                    </a:lnTo>
                    <a:lnTo>
                      <a:pt x="2001" y="2161"/>
                    </a:lnTo>
                    <a:lnTo>
                      <a:pt x="1952" y="2134"/>
                    </a:lnTo>
                    <a:lnTo>
                      <a:pt x="1904" y="2106"/>
                    </a:lnTo>
                    <a:lnTo>
                      <a:pt x="1853" y="2080"/>
                    </a:lnTo>
                    <a:lnTo>
                      <a:pt x="1800" y="2056"/>
                    </a:lnTo>
                    <a:lnTo>
                      <a:pt x="1747" y="2033"/>
                    </a:lnTo>
                    <a:lnTo>
                      <a:pt x="1690" y="2011"/>
                    </a:lnTo>
                    <a:lnTo>
                      <a:pt x="1633" y="1991"/>
                    </a:lnTo>
                    <a:lnTo>
                      <a:pt x="1575" y="1972"/>
                    </a:lnTo>
                    <a:lnTo>
                      <a:pt x="1514" y="1953"/>
                    </a:lnTo>
                    <a:lnTo>
                      <a:pt x="1452" y="1936"/>
                    </a:lnTo>
                    <a:lnTo>
                      <a:pt x="1391" y="1920"/>
                    </a:lnTo>
                    <a:lnTo>
                      <a:pt x="1326" y="1907"/>
                    </a:lnTo>
                    <a:lnTo>
                      <a:pt x="1261" y="1894"/>
                    </a:lnTo>
                    <a:lnTo>
                      <a:pt x="1261" y="189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rimson Tex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6104279" y="3784665"/>
            <a:ext cx="1202732" cy="1395168"/>
            <a:chOff x="6104279" y="603315"/>
            <a:chExt cx="1202732" cy="1395168"/>
          </a:xfrm>
        </p:grpSpPr>
        <p:sp>
          <p:nvSpPr>
            <p:cNvPr id="17" name="Isosceles Triangle 16"/>
            <p:cNvSpPr/>
            <p:nvPr/>
          </p:nvSpPr>
          <p:spPr>
            <a:xfrm rot="5400000">
              <a:off x="6008061" y="699533"/>
              <a:ext cx="1395168" cy="1202732"/>
            </a:xfrm>
            <a:prstGeom prst="triangle">
              <a:avLst/>
            </a:prstGeom>
            <a:gradFill flip="none" rotWithShape="1">
              <a:gsLst>
                <a:gs pos="100000">
                  <a:schemeClr val="accent4"/>
                </a:gs>
                <a:gs pos="19000">
                  <a:schemeClr val="accent4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  <a:ln>
              <a:noFill/>
            </a:ln>
            <a:effectLst>
              <a:outerShdw blurRad="101600" dist="101600" algn="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imson Text"/>
                <a:ea typeface="+mn-ea"/>
                <a:cs typeface="+mn-cs"/>
              </a:endParaRPr>
            </a:p>
          </p:txBody>
        </p:sp>
        <p:grpSp>
          <p:nvGrpSpPr>
            <p:cNvPr id="53" name="Group 52"/>
            <p:cNvGrpSpPr>
              <a:grpSpLocks noChangeAspect="1"/>
            </p:cNvGrpSpPr>
            <p:nvPr/>
          </p:nvGrpSpPr>
          <p:grpSpPr>
            <a:xfrm>
              <a:off x="6246323" y="1042227"/>
              <a:ext cx="479736" cy="479734"/>
              <a:chOff x="2667000" y="0"/>
              <a:chExt cx="6858000" cy="6858000"/>
            </a:xfrm>
            <a:solidFill>
              <a:schemeClr val="bg1"/>
            </a:solidFill>
          </p:grpSpPr>
          <p:sp>
            <p:nvSpPr>
              <p:cNvPr id="54" name="Freeform 50"/>
              <p:cNvSpPr>
                <a:spLocks noEditPoints="1"/>
              </p:cNvSpPr>
              <p:nvPr/>
            </p:nvSpPr>
            <p:spPr bwMode="auto">
              <a:xfrm>
                <a:off x="2667000" y="0"/>
                <a:ext cx="6858000" cy="6858000"/>
              </a:xfrm>
              <a:custGeom>
                <a:avLst/>
                <a:gdLst>
                  <a:gd name="T0" fmla="*/ 8611 w 8640"/>
                  <a:gd name="T1" fmla="*/ 3146 h 8640"/>
                  <a:gd name="T2" fmla="*/ 8510 w 8640"/>
                  <a:gd name="T3" fmla="*/ 2731 h 8640"/>
                  <a:gd name="T4" fmla="*/ 8388 w 8640"/>
                  <a:gd name="T5" fmla="*/ 2036 h 8640"/>
                  <a:gd name="T6" fmla="*/ 8640 w 8640"/>
                  <a:gd name="T7" fmla="*/ 1694 h 8640"/>
                  <a:gd name="T8" fmla="*/ 8354 w 8640"/>
                  <a:gd name="T9" fmla="*/ 1345 h 8640"/>
                  <a:gd name="T10" fmla="*/ 7798 w 8640"/>
                  <a:gd name="T11" fmla="*/ 810 h 8640"/>
                  <a:gd name="T12" fmla="*/ 7283 w 8640"/>
                  <a:gd name="T13" fmla="*/ 218 h 8640"/>
                  <a:gd name="T14" fmla="*/ 6916 w 8640"/>
                  <a:gd name="T15" fmla="*/ 2 h 8640"/>
                  <a:gd name="T16" fmla="*/ 6597 w 8640"/>
                  <a:gd name="T17" fmla="*/ 322 h 8640"/>
                  <a:gd name="T18" fmla="*/ 5866 w 8640"/>
                  <a:gd name="T19" fmla="*/ 81 h 8640"/>
                  <a:gd name="T20" fmla="*/ 5438 w 8640"/>
                  <a:gd name="T21" fmla="*/ 61 h 8640"/>
                  <a:gd name="T22" fmla="*/ 4684 w 8640"/>
                  <a:gd name="T23" fmla="*/ 358 h 8640"/>
                  <a:gd name="T24" fmla="*/ 4397 w 8640"/>
                  <a:gd name="T25" fmla="*/ 7 h 8640"/>
                  <a:gd name="T26" fmla="*/ 4010 w 8640"/>
                  <a:gd name="T27" fmla="*/ 187 h 8640"/>
                  <a:gd name="T28" fmla="*/ 3326 w 8640"/>
                  <a:gd name="T29" fmla="*/ 187 h 8640"/>
                  <a:gd name="T30" fmla="*/ 2938 w 8640"/>
                  <a:gd name="T31" fmla="*/ 7 h 8640"/>
                  <a:gd name="T32" fmla="*/ 2651 w 8640"/>
                  <a:gd name="T33" fmla="*/ 358 h 8640"/>
                  <a:gd name="T34" fmla="*/ 1897 w 8640"/>
                  <a:gd name="T35" fmla="*/ 61 h 8640"/>
                  <a:gd name="T36" fmla="*/ 1469 w 8640"/>
                  <a:gd name="T37" fmla="*/ 81 h 8640"/>
                  <a:gd name="T38" fmla="*/ 985 w 8640"/>
                  <a:gd name="T39" fmla="*/ 745 h 8640"/>
                  <a:gd name="T40" fmla="*/ 742 w 8640"/>
                  <a:gd name="T41" fmla="*/ 1046 h 8640"/>
                  <a:gd name="T42" fmla="*/ 43 w 8640"/>
                  <a:gd name="T43" fmla="*/ 1525 h 8640"/>
                  <a:gd name="T44" fmla="*/ 104 w 8640"/>
                  <a:gd name="T45" fmla="*/ 1948 h 8640"/>
                  <a:gd name="T46" fmla="*/ 286 w 8640"/>
                  <a:gd name="T47" fmla="*/ 2657 h 8640"/>
                  <a:gd name="T48" fmla="*/ 0 w 8640"/>
                  <a:gd name="T49" fmla="*/ 3008 h 8640"/>
                  <a:gd name="T50" fmla="*/ 252 w 8640"/>
                  <a:gd name="T51" fmla="*/ 3350 h 8640"/>
                  <a:gd name="T52" fmla="*/ 130 w 8640"/>
                  <a:gd name="T53" fmla="*/ 4045 h 8640"/>
                  <a:gd name="T54" fmla="*/ 29 w 8640"/>
                  <a:gd name="T55" fmla="*/ 4459 h 8640"/>
                  <a:gd name="T56" fmla="*/ 742 w 8640"/>
                  <a:gd name="T57" fmla="*/ 5274 h 8640"/>
                  <a:gd name="T58" fmla="*/ 29 w 8640"/>
                  <a:gd name="T59" fmla="*/ 5494 h 8640"/>
                  <a:gd name="T60" fmla="*/ 130 w 8640"/>
                  <a:gd name="T61" fmla="*/ 5909 h 8640"/>
                  <a:gd name="T62" fmla="*/ 252 w 8640"/>
                  <a:gd name="T63" fmla="*/ 6604 h 8640"/>
                  <a:gd name="T64" fmla="*/ 0 w 8640"/>
                  <a:gd name="T65" fmla="*/ 6946 h 8640"/>
                  <a:gd name="T66" fmla="*/ 286 w 8640"/>
                  <a:gd name="T67" fmla="*/ 7295 h 8640"/>
                  <a:gd name="T68" fmla="*/ 851 w 8640"/>
                  <a:gd name="T69" fmla="*/ 7830 h 8640"/>
                  <a:gd name="T70" fmla="*/ 1366 w 8640"/>
                  <a:gd name="T71" fmla="*/ 8422 h 8640"/>
                  <a:gd name="T72" fmla="*/ 1733 w 8640"/>
                  <a:gd name="T73" fmla="*/ 8638 h 8640"/>
                  <a:gd name="T74" fmla="*/ 2054 w 8640"/>
                  <a:gd name="T75" fmla="*/ 8318 h 8640"/>
                  <a:gd name="T76" fmla="*/ 2783 w 8640"/>
                  <a:gd name="T77" fmla="*/ 8559 h 8640"/>
                  <a:gd name="T78" fmla="*/ 3211 w 8640"/>
                  <a:gd name="T79" fmla="*/ 8579 h 8640"/>
                  <a:gd name="T80" fmla="*/ 3967 w 8640"/>
                  <a:gd name="T81" fmla="*/ 8282 h 8640"/>
                  <a:gd name="T82" fmla="*/ 4253 w 8640"/>
                  <a:gd name="T83" fmla="*/ 8633 h 8640"/>
                  <a:gd name="T84" fmla="*/ 4640 w 8640"/>
                  <a:gd name="T85" fmla="*/ 8453 h 8640"/>
                  <a:gd name="T86" fmla="*/ 5324 w 8640"/>
                  <a:gd name="T87" fmla="*/ 8453 h 8640"/>
                  <a:gd name="T88" fmla="*/ 5711 w 8640"/>
                  <a:gd name="T89" fmla="*/ 8633 h 8640"/>
                  <a:gd name="T90" fmla="*/ 5998 w 8640"/>
                  <a:gd name="T91" fmla="*/ 8282 h 8640"/>
                  <a:gd name="T92" fmla="*/ 6754 w 8640"/>
                  <a:gd name="T93" fmla="*/ 8579 h 8640"/>
                  <a:gd name="T94" fmla="*/ 7180 w 8640"/>
                  <a:gd name="T95" fmla="*/ 8559 h 8640"/>
                  <a:gd name="T96" fmla="*/ 7664 w 8640"/>
                  <a:gd name="T97" fmla="*/ 7895 h 8640"/>
                  <a:gd name="T98" fmla="*/ 7909 w 8640"/>
                  <a:gd name="T99" fmla="*/ 7594 h 8640"/>
                  <a:gd name="T100" fmla="*/ 8597 w 8640"/>
                  <a:gd name="T101" fmla="*/ 7115 h 8640"/>
                  <a:gd name="T102" fmla="*/ 8536 w 8640"/>
                  <a:gd name="T103" fmla="*/ 6692 h 8640"/>
                  <a:gd name="T104" fmla="*/ 8354 w 8640"/>
                  <a:gd name="T105" fmla="*/ 5983 h 8640"/>
                  <a:gd name="T106" fmla="*/ 8640 w 8640"/>
                  <a:gd name="T107" fmla="*/ 5632 h 8640"/>
                  <a:gd name="T108" fmla="*/ 8388 w 8640"/>
                  <a:gd name="T109" fmla="*/ 5290 h 8640"/>
                  <a:gd name="T110" fmla="*/ 8510 w 8640"/>
                  <a:gd name="T111" fmla="*/ 4595 h 8640"/>
                  <a:gd name="T112" fmla="*/ 8611 w 8640"/>
                  <a:gd name="T113" fmla="*/ 4181 h 8640"/>
                  <a:gd name="T114" fmla="*/ 7909 w 8640"/>
                  <a:gd name="T115" fmla="*/ 3366 h 8640"/>
                  <a:gd name="T116" fmla="*/ 1262 w 8640"/>
                  <a:gd name="T117" fmla="*/ 7313 h 8640"/>
                  <a:gd name="T118" fmla="*/ 1262 w 8640"/>
                  <a:gd name="T119" fmla="*/ 1327 h 8640"/>
                  <a:gd name="T120" fmla="*/ 7232 w 8640"/>
                  <a:gd name="T121" fmla="*/ 1222 h 8640"/>
                  <a:gd name="T122" fmla="*/ 7430 w 8640"/>
                  <a:gd name="T123" fmla="*/ 1465 h 8640"/>
                  <a:gd name="T124" fmla="*/ 7279 w 8640"/>
                  <a:gd name="T125" fmla="*/ 7403 h 8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640" h="8640">
                    <a:moveTo>
                      <a:pt x="8282" y="3366"/>
                    </a:moveTo>
                    <a:lnTo>
                      <a:pt x="8282" y="3366"/>
                    </a:lnTo>
                    <a:lnTo>
                      <a:pt x="8318" y="3364"/>
                    </a:lnTo>
                    <a:lnTo>
                      <a:pt x="8354" y="3359"/>
                    </a:lnTo>
                    <a:lnTo>
                      <a:pt x="8388" y="3350"/>
                    </a:lnTo>
                    <a:lnTo>
                      <a:pt x="8420" y="3337"/>
                    </a:lnTo>
                    <a:lnTo>
                      <a:pt x="8453" y="3323"/>
                    </a:lnTo>
                    <a:lnTo>
                      <a:pt x="8482" y="3305"/>
                    </a:lnTo>
                    <a:lnTo>
                      <a:pt x="8510" y="3283"/>
                    </a:lnTo>
                    <a:lnTo>
                      <a:pt x="8536" y="3260"/>
                    </a:lnTo>
                    <a:lnTo>
                      <a:pt x="8559" y="3235"/>
                    </a:lnTo>
                    <a:lnTo>
                      <a:pt x="8579" y="3208"/>
                    </a:lnTo>
                    <a:lnTo>
                      <a:pt x="8597" y="3179"/>
                    </a:lnTo>
                    <a:lnTo>
                      <a:pt x="8611" y="3146"/>
                    </a:lnTo>
                    <a:lnTo>
                      <a:pt x="8624" y="3114"/>
                    </a:lnTo>
                    <a:lnTo>
                      <a:pt x="8633" y="3080"/>
                    </a:lnTo>
                    <a:lnTo>
                      <a:pt x="8638" y="3044"/>
                    </a:lnTo>
                    <a:lnTo>
                      <a:pt x="8640" y="3008"/>
                    </a:lnTo>
                    <a:lnTo>
                      <a:pt x="8640" y="3008"/>
                    </a:lnTo>
                    <a:lnTo>
                      <a:pt x="8638" y="2970"/>
                    </a:lnTo>
                    <a:lnTo>
                      <a:pt x="8633" y="2936"/>
                    </a:lnTo>
                    <a:lnTo>
                      <a:pt x="8624" y="2902"/>
                    </a:lnTo>
                    <a:lnTo>
                      <a:pt x="8611" y="2867"/>
                    </a:lnTo>
                    <a:lnTo>
                      <a:pt x="8597" y="2837"/>
                    </a:lnTo>
                    <a:lnTo>
                      <a:pt x="8579" y="2808"/>
                    </a:lnTo>
                    <a:lnTo>
                      <a:pt x="8559" y="2779"/>
                    </a:lnTo>
                    <a:lnTo>
                      <a:pt x="8536" y="2754"/>
                    </a:lnTo>
                    <a:lnTo>
                      <a:pt x="8510" y="2731"/>
                    </a:lnTo>
                    <a:lnTo>
                      <a:pt x="8482" y="2711"/>
                    </a:lnTo>
                    <a:lnTo>
                      <a:pt x="8453" y="2693"/>
                    </a:lnTo>
                    <a:lnTo>
                      <a:pt x="8420" y="2677"/>
                    </a:lnTo>
                    <a:lnTo>
                      <a:pt x="8388" y="2666"/>
                    </a:lnTo>
                    <a:lnTo>
                      <a:pt x="8354" y="2657"/>
                    </a:lnTo>
                    <a:lnTo>
                      <a:pt x="8318" y="2651"/>
                    </a:lnTo>
                    <a:lnTo>
                      <a:pt x="8282" y="2650"/>
                    </a:lnTo>
                    <a:lnTo>
                      <a:pt x="7909" y="2650"/>
                    </a:lnTo>
                    <a:lnTo>
                      <a:pt x="7909" y="2052"/>
                    </a:lnTo>
                    <a:lnTo>
                      <a:pt x="8282" y="2052"/>
                    </a:lnTo>
                    <a:lnTo>
                      <a:pt x="8282" y="2052"/>
                    </a:lnTo>
                    <a:lnTo>
                      <a:pt x="8318" y="2050"/>
                    </a:lnTo>
                    <a:lnTo>
                      <a:pt x="8354" y="2045"/>
                    </a:lnTo>
                    <a:lnTo>
                      <a:pt x="8388" y="2036"/>
                    </a:lnTo>
                    <a:lnTo>
                      <a:pt x="8420" y="2025"/>
                    </a:lnTo>
                    <a:lnTo>
                      <a:pt x="8453" y="2009"/>
                    </a:lnTo>
                    <a:lnTo>
                      <a:pt x="8482" y="1991"/>
                    </a:lnTo>
                    <a:lnTo>
                      <a:pt x="8510" y="1971"/>
                    </a:lnTo>
                    <a:lnTo>
                      <a:pt x="8536" y="1948"/>
                    </a:lnTo>
                    <a:lnTo>
                      <a:pt x="8559" y="1922"/>
                    </a:lnTo>
                    <a:lnTo>
                      <a:pt x="8579" y="1895"/>
                    </a:lnTo>
                    <a:lnTo>
                      <a:pt x="8597" y="1865"/>
                    </a:lnTo>
                    <a:lnTo>
                      <a:pt x="8611" y="1834"/>
                    </a:lnTo>
                    <a:lnTo>
                      <a:pt x="8624" y="1802"/>
                    </a:lnTo>
                    <a:lnTo>
                      <a:pt x="8633" y="1768"/>
                    </a:lnTo>
                    <a:lnTo>
                      <a:pt x="8638" y="1732"/>
                    </a:lnTo>
                    <a:lnTo>
                      <a:pt x="8640" y="1694"/>
                    </a:lnTo>
                    <a:lnTo>
                      <a:pt x="8640" y="1694"/>
                    </a:lnTo>
                    <a:lnTo>
                      <a:pt x="8638" y="1658"/>
                    </a:lnTo>
                    <a:lnTo>
                      <a:pt x="8633" y="1622"/>
                    </a:lnTo>
                    <a:lnTo>
                      <a:pt x="8624" y="1588"/>
                    </a:lnTo>
                    <a:lnTo>
                      <a:pt x="8611" y="1555"/>
                    </a:lnTo>
                    <a:lnTo>
                      <a:pt x="8597" y="1525"/>
                    </a:lnTo>
                    <a:lnTo>
                      <a:pt x="8579" y="1494"/>
                    </a:lnTo>
                    <a:lnTo>
                      <a:pt x="8559" y="1467"/>
                    </a:lnTo>
                    <a:lnTo>
                      <a:pt x="8536" y="1442"/>
                    </a:lnTo>
                    <a:lnTo>
                      <a:pt x="8510" y="1418"/>
                    </a:lnTo>
                    <a:lnTo>
                      <a:pt x="8482" y="1399"/>
                    </a:lnTo>
                    <a:lnTo>
                      <a:pt x="8453" y="1381"/>
                    </a:lnTo>
                    <a:lnTo>
                      <a:pt x="8420" y="1364"/>
                    </a:lnTo>
                    <a:lnTo>
                      <a:pt x="8388" y="1352"/>
                    </a:lnTo>
                    <a:lnTo>
                      <a:pt x="8354" y="1345"/>
                    </a:lnTo>
                    <a:lnTo>
                      <a:pt x="8318" y="1339"/>
                    </a:lnTo>
                    <a:lnTo>
                      <a:pt x="8282" y="1337"/>
                    </a:lnTo>
                    <a:lnTo>
                      <a:pt x="7909" y="1337"/>
                    </a:lnTo>
                    <a:lnTo>
                      <a:pt x="7909" y="1046"/>
                    </a:lnTo>
                    <a:lnTo>
                      <a:pt x="7909" y="1046"/>
                    </a:lnTo>
                    <a:lnTo>
                      <a:pt x="7907" y="1013"/>
                    </a:lnTo>
                    <a:lnTo>
                      <a:pt x="7902" y="983"/>
                    </a:lnTo>
                    <a:lnTo>
                      <a:pt x="7895" y="954"/>
                    </a:lnTo>
                    <a:lnTo>
                      <a:pt x="7884" y="927"/>
                    </a:lnTo>
                    <a:lnTo>
                      <a:pt x="7871" y="900"/>
                    </a:lnTo>
                    <a:lnTo>
                      <a:pt x="7857" y="875"/>
                    </a:lnTo>
                    <a:lnTo>
                      <a:pt x="7839" y="851"/>
                    </a:lnTo>
                    <a:lnTo>
                      <a:pt x="7819" y="830"/>
                    </a:lnTo>
                    <a:lnTo>
                      <a:pt x="7798" y="810"/>
                    </a:lnTo>
                    <a:lnTo>
                      <a:pt x="7774" y="792"/>
                    </a:lnTo>
                    <a:lnTo>
                      <a:pt x="7749" y="778"/>
                    </a:lnTo>
                    <a:lnTo>
                      <a:pt x="7722" y="763"/>
                    </a:lnTo>
                    <a:lnTo>
                      <a:pt x="7695" y="754"/>
                    </a:lnTo>
                    <a:lnTo>
                      <a:pt x="7664" y="745"/>
                    </a:lnTo>
                    <a:lnTo>
                      <a:pt x="7634" y="742"/>
                    </a:lnTo>
                    <a:lnTo>
                      <a:pt x="7603" y="740"/>
                    </a:lnTo>
                    <a:lnTo>
                      <a:pt x="7312" y="740"/>
                    </a:lnTo>
                    <a:lnTo>
                      <a:pt x="7312" y="358"/>
                    </a:lnTo>
                    <a:lnTo>
                      <a:pt x="7312" y="358"/>
                    </a:lnTo>
                    <a:lnTo>
                      <a:pt x="7310" y="322"/>
                    </a:lnTo>
                    <a:lnTo>
                      <a:pt x="7304" y="286"/>
                    </a:lnTo>
                    <a:lnTo>
                      <a:pt x="7295" y="252"/>
                    </a:lnTo>
                    <a:lnTo>
                      <a:pt x="7283" y="218"/>
                    </a:lnTo>
                    <a:lnTo>
                      <a:pt x="7268" y="187"/>
                    </a:lnTo>
                    <a:lnTo>
                      <a:pt x="7250" y="158"/>
                    </a:lnTo>
                    <a:lnTo>
                      <a:pt x="7229" y="130"/>
                    </a:lnTo>
                    <a:lnTo>
                      <a:pt x="7207" y="104"/>
                    </a:lnTo>
                    <a:lnTo>
                      <a:pt x="7180" y="81"/>
                    </a:lnTo>
                    <a:lnTo>
                      <a:pt x="7153" y="61"/>
                    </a:lnTo>
                    <a:lnTo>
                      <a:pt x="7124" y="43"/>
                    </a:lnTo>
                    <a:lnTo>
                      <a:pt x="7092" y="29"/>
                    </a:lnTo>
                    <a:lnTo>
                      <a:pt x="7060" y="16"/>
                    </a:lnTo>
                    <a:lnTo>
                      <a:pt x="7025" y="7"/>
                    </a:lnTo>
                    <a:lnTo>
                      <a:pt x="6989" y="2"/>
                    </a:lnTo>
                    <a:lnTo>
                      <a:pt x="6953" y="0"/>
                    </a:lnTo>
                    <a:lnTo>
                      <a:pt x="6953" y="0"/>
                    </a:lnTo>
                    <a:lnTo>
                      <a:pt x="6916" y="2"/>
                    </a:lnTo>
                    <a:lnTo>
                      <a:pt x="6881" y="7"/>
                    </a:lnTo>
                    <a:lnTo>
                      <a:pt x="6847" y="16"/>
                    </a:lnTo>
                    <a:lnTo>
                      <a:pt x="6813" y="29"/>
                    </a:lnTo>
                    <a:lnTo>
                      <a:pt x="6782" y="43"/>
                    </a:lnTo>
                    <a:lnTo>
                      <a:pt x="6754" y="61"/>
                    </a:lnTo>
                    <a:lnTo>
                      <a:pt x="6725" y="81"/>
                    </a:lnTo>
                    <a:lnTo>
                      <a:pt x="6700" y="104"/>
                    </a:lnTo>
                    <a:lnTo>
                      <a:pt x="6676" y="130"/>
                    </a:lnTo>
                    <a:lnTo>
                      <a:pt x="6656" y="158"/>
                    </a:lnTo>
                    <a:lnTo>
                      <a:pt x="6638" y="187"/>
                    </a:lnTo>
                    <a:lnTo>
                      <a:pt x="6622" y="218"/>
                    </a:lnTo>
                    <a:lnTo>
                      <a:pt x="6611" y="252"/>
                    </a:lnTo>
                    <a:lnTo>
                      <a:pt x="6602" y="286"/>
                    </a:lnTo>
                    <a:lnTo>
                      <a:pt x="6597" y="322"/>
                    </a:lnTo>
                    <a:lnTo>
                      <a:pt x="6595" y="358"/>
                    </a:lnTo>
                    <a:lnTo>
                      <a:pt x="6595" y="740"/>
                    </a:lnTo>
                    <a:lnTo>
                      <a:pt x="5998" y="740"/>
                    </a:lnTo>
                    <a:lnTo>
                      <a:pt x="5998" y="358"/>
                    </a:lnTo>
                    <a:lnTo>
                      <a:pt x="5998" y="358"/>
                    </a:lnTo>
                    <a:lnTo>
                      <a:pt x="5996" y="322"/>
                    </a:lnTo>
                    <a:lnTo>
                      <a:pt x="5990" y="286"/>
                    </a:lnTo>
                    <a:lnTo>
                      <a:pt x="5981" y="252"/>
                    </a:lnTo>
                    <a:lnTo>
                      <a:pt x="5969" y="218"/>
                    </a:lnTo>
                    <a:lnTo>
                      <a:pt x="5954" y="187"/>
                    </a:lnTo>
                    <a:lnTo>
                      <a:pt x="5936" y="158"/>
                    </a:lnTo>
                    <a:lnTo>
                      <a:pt x="5915" y="130"/>
                    </a:lnTo>
                    <a:lnTo>
                      <a:pt x="5893" y="104"/>
                    </a:lnTo>
                    <a:lnTo>
                      <a:pt x="5866" y="81"/>
                    </a:lnTo>
                    <a:lnTo>
                      <a:pt x="5839" y="61"/>
                    </a:lnTo>
                    <a:lnTo>
                      <a:pt x="5810" y="43"/>
                    </a:lnTo>
                    <a:lnTo>
                      <a:pt x="5778" y="29"/>
                    </a:lnTo>
                    <a:lnTo>
                      <a:pt x="5746" y="16"/>
                    </a:lnTo>
                    <a:lnTo>
                      <a:pt x="5711" y="7"/>
                    </a:lnTo>
                    <a:lnTo>
                      <a:pt x="5675" y="2"/>
                    </a:lnTo>
                    <a:lnTo>
                      <a:pt x="5639" y="0"/>
                    </a:lnTo>
                    <a:lnTo>
                      <a:pt x="5639" y="0"/>
                    </a:lnTo>
                    <a:lnTo>
                      <a:pt x="5602" y="2"/>
                    </a:lnTo>
                    <a:lnTo>
                      <a:pt x="5567" y="7"/>
                    </a:lnTo>
                    <a:lnTo>
                      <a:pt x="5533" y="16"/>
                    </a:lnTo>
                    <a:lnTo>
                      <a:pt x="5499" y="29"/>
                    </a:lnTo>
                    <a:lnTo>
                      <a:pt x="5468" y="43"/>
                    </a:lnTo>
                    <a:lnTo>
                      <a:pt x="5438" y="61"/>
                    </a:lnTo>
                    <a:lnTo>
                      <a:pt x="5411" y="81"/>
                    </a:lnTo>
                    <a:lnTo>
                      <a:pt x="5386" y="104"/>
                    </a:lnTo>
                    <a:lnTo>
                      <a:pt x="5362" y="130"/>
                    </a:lnTo>
                    <a:lnTo>
                      <a:pt x="5342" y="158"/>
                    </a:lnTo>
                    <a:lnTo>
                      <a:pt x="5324" y="187"/>
                    </a:lnTo>
                    <a:lnTo>
                      <a:pt x="5308" y="218"/>
                    </a:lnTo>
                    <a:lnTo>
                      <a:pt x="5297" y="252"/>
                    </a:lnTo>
                    <a:lnTo>
                      <a:pt x="5288" y="286"/>
                    </a:lnTo>
                    <a:lnTo>
                      <a:pt x="5283" y="322"/>
                    </a:lnTo>
                    <a:lnTo>
                      <a:pt x="5281" y="358"/>
                    </a:lnTo>
                    <a:lnTo>
                      <a:pt x="5281" y="740"/>
                    </a:lnTo>
                    <a:lnTo>
                      <a:pt x="4684" y="740"/>
                    </a:lnTo>
                    <a:lnTo>
                      <a:pt x="4684" y="358"/>
                    </a:lnTo>
                    <a:lnTo>
                      <a:pt x="4684" y="358"/>
                    </a:lnTo>
                    <a:lnTo>
                      <a:pt x="4682" y="322"/>
                    </a:lnTo>
                    <a:lnTo>
                      <a:pt x="4676" y="286"/>
                    </a:lnTo>
                    <a:lnTo>
                      <a:pt x="4667" y="252"/>
                    </a:lnTo>
                    <a:lnTo>
                      <a:pt x="4655" y="218"/>
                    </a:lnTo>
                    <a:lnTo>
                      <a:pt x="4640" y="187"/>
                    </a:lnTo>
                    <a:lnTo>
                      <a:pt x="4622" y="158"/>
                    </a:lnTo>
                    <a:lnTo>
                      <a:pt x="4601" y="130"/>
                    </a:lnTo>
                    <a:lnTo>
                      <a:pt x="4577" y="104"/>
                    </a:lnTo>
                    <a:lnTo>
                      <a:pt x="4552" y="81"/>
                    </a:lnTo>
                    <a:lnTo>
                      <a:pt x="4525" y="61"/>
                    </a:lnTo>
                    <a:lnTo>
                      <a:pt x="4496" y="43"/>
                    </a:lnTo>
                    <a:lnTo>
                      <a:pt x="4464" y="29"/>
                    </a:lnTo>
                    <a:lnTo>
                      <a:pt x="4432" y="16"/>
                    </a:lnTo>
                    <a:lnTo>
                      <a:pt x="4397" y="7"/>
                    </a:lnTo>
                    <a:lnTo>
                      <a:pt x="4361" y="2"/>
                    </a:lnTo>
                    <a:lnTo>
                      <a:pt x="4325" y="0"/>
                    </a:lnTo>
                    <a:lnTo>
                      <a:pt x="4325" y="0"/>
                    </a:lnTo>
                    <a:lnTo>
                      <a:pt x="4288" y="2"/>
                    </a:lnTo>
                    <a:lnTo>
                      <a:pt x="4253" y="7"/>
                    </a:lnTo>
                    <a:lnTo>
                      <a:pt x="4217" y="16"/>
                    </a:lnTo>
                    <a:lnTo>
                      <a:pt x="4185" y="29"/>
                    </a:lnTo>
                    <a:lnTo>
                      <a:pt x="4154" y="43"/>
                    </a:lnTo>
                    <a:lnTo>
                      <a:pt x="4124" y="61"/>
                    </a:lnTo>
                    <a:lnTo>
                      <a:pt x="4097" y="81"/>
                    </a:lnTo>
                    <a:lnTo>
                      <a:pt x="4072" y="104"/>
                    </a:lnTo>
                    <a:lnTo>
                      <a:pt x="4048" y="130"/>
                    </a:lnTo>
                    <a:lnTo>
                      <a:pt x="4028" y="158"/>
                    </a:lnTo>
                    <a:lnTo>
                      <a:pt x="4010" y="187"/>
                    </a:lnTo>
                    <a:lnTo>
                      <a:pt x="3994" y="218"/>
                    </a:lnTo>
                    <a:lnTo>
                      <a:pt x="3982" y="252"/>
                    </a:lnTo>
                    <a:lnTo>
                      <a:pt x="3974" y="286"/>
                    </a:lnTo>
                    <a:lnTo>
                      <a:pt x="3969" y="322"/>
                    </a:lnTo>
                    <a:lnTo>
                      <a:pt x="3967" y="358"/>
                    </a:lnTo>
                    <a:lnTo>
                      <a:pt x="3967" y="740"/>
                    </a:lnTo>
                    <a:lnTo>
                      <a:pt x="3370" y="740"/>
                    </a:lnTo>
                    <a:lnTo>
                      <a:pt x="3370" y="358"/>
                    </a:lnTo>
                    <a:lnTo>
                      <a:pt x="3370" y="358"/>
                    </a:lnTo>
                    <a:lnTo>
                      <a:pt x="3368" y="322"/>
                    </a:lnTo>
                    <a:lnTo>
                      <a:pt x="3362" y="286"/>
                    </a:lnTo>
                    <a:lnTo>
                      <a:pt x="3353" y="252"/>
                    </a:lnTo>
                    <a:lnTo>
                      <a:pt x="3341" y="218"/>
                    </a:lnTo>
                    <a:lnTo>
                      <a:pt x="3326" y="187"/>
                    </a:lnTo>
                    <a:lnTo>
                      <a:pt x="3308" y="158"/>
                    </a:lnTo>
                    <a:lnTo>
                      <a:pt x="3287" y="130"/>
                    </a:lnTo>
                    <a:lnTo>
                      <a:pt x="3263" y="104"/>
                    </a:lnTo>
                    <a:lnTo>
                      <a:pt x="3238" y="81"/>
                    </a:lnTo>
                    <a:lnTo>
                      <a:pt x="3211" y="61"/>
                    </a:lnTo>
                    <a:lnTo>
                      <a:pt x="3181" y="43"/>
                    </a:lnTo>
                    <a:lnTo>
                      <a:pt x="3150" y="29"/>
                    </a:lnTo>
                    <a:lnTo>
                      <a:pt x="3118" y="16"/>
                    </a:lnTo>
                    <a:lnTo>
                      <a:pt x="3083" y="7"/>
                    </a:lnTo>
                    <a:lnTo>
                      <a:pt x="3047" y="2"/>
                    </a:lnTo>
                    <a:lnTo>
                      <a:pt x="3011" y="0"/>
                    </a:lnTo>
                    <a:lnTo>
                      <a:pt x="3011" y="0"/>
                    </a:lnTo>
                    <a:lnTo>
                      <a:pt x="2974" y="2"/>
                    </a:lnTo>
                    <a:lnTo>
                      <a:pt x="2938" y="7"/>
                    </a:lnTo>
                    <a:lnTo>
                      <a:pt x="2903" y="16"/>
                    </a:lnTo>
                    <a:lnTo>
                      <a:pt x="2871" y="29"/>
                    </a:lnTo>
                    <a:lnTo>
                      <a:pt x="2840" y="43"/>
                    </a:lnTo>
                    <a:lnTo>
                      <a:pt x="2810" y="61"/>
                    </a:lnTo>
                    <a:lnTo>
                      <a:pt x="2783" y="81"/>
                    </a:lnTo>
                    <a:lnTo>
                      <a:pt x="2758" y="104"/>
                    </a:lnTo>
                    <a:lnTo>
                      <a:pt x="2734" y="130"/>
                    </a:lnTo>
                    <a:lnTo>
                      <a:pt x="2713" y="158"/>
                    </a:lnTo>
                    <a:lnTo>
                      <a:pt x="2695" y="187"/>
                    </a:lnTo>
                    <a:lnTo>
                      <a:pt x="2680" y="218"/>
                    </a:lnTo>
                    <a:lnTo>
                      <a:pt x="2668" y="252"/>
                    </a:lnTo>
                    <a:lnTo>
                      <a:pt x="2659" y="286"/>
                    </a:lnTo>
                    <a:lnTo>
                      <a:pt x="2653" y="322"/>
                    </a:lnTo>
                    <a:lnTo>
                      <a:pt x="2651" y="358"/>
                    </a:lnTo>
                    <a:lnTo>
                      <a:pt x="2651" y="740"/>
                    </a:lnTo>
                    <a:lnTo>
                      <a:pt x="2056" y="740"/>
                    </a:lnTo>
                    <a:lnTo>
                      <a:pt x="2056" y="358"/>
                    </a:lnTo>
                    <a:lnTo>
                      <a:pt x="2056" y="358"/>
                    </a:lnTo>
                    <a:lnTo>
                      <a:pt x="2054" y="322"/>
                    </a:lnTo>
                    <a:lnTo>
                      <a:pt x="2048" y="286"/>
                    </a:lnTo>
                    <a:lnTo>
                      <a:pt x="2039" y="252"/>
                    </a:lnTo>
                    <a:lnTo>
                      <a:pt x="2027" y="218"/>
                    </a:lnTo>
                    <a:lnTo>
                      <a:pt x="2012" y="187"/>
                    </a:lnTo>
                    <a:lnTo>
                      <a:pt x="1994" y="158"/>
                    </a:lnTo>
                    <a:lnTo>
                      <a:pt x="1973" y="130"/>
                    </a:lnTo>
                    <a:lnTo>
                      <a:pt x="1949" y="104"/>
                    </a:lnTo>
                    <a:lnTo>
                      <a:pt x="1924" y="81"/>
                    </a:lnTo>
                    <a:lnTo>
                      <a:pt x="1897" y="61"/>
                    </a:lnTo>
                    <a:lnTo>
                      <a:pt x="1867" y="43"/>
                    </a:lnTo>
                    <a:lnTo>
                      <a:pt x="1836" y="29"/>
                    </a:lnTo>
                    <a:lnTo>
                      <a:pt x="1804" y="16"/>
                    </a:lnTo>
                    <a:lnTo>
                      <a:pt x="1769" y="7"/>
                    </a:lnTo>
                    <a:lnTo>
                      <a:pt x="1733" y="2"/>
                    </a:lnTo>
                    <a:lnTo>
                      <a:pt x="1696" y="0"/>
                    </a:lnTo>
                    <a:lnTo>
                      <a:pt x="1696" y="0"/>
                    </a:lnTo>
                    <a:lnTo>
                      <a:pt x="1660" y="2"/>
                    </a:lnTo>
                    <a:lnTo>
                      <a:pt x="1624" y="7"/>
                    </a:lnTo>
                    <a:lnTo>
                      <a:pt x="1589" y="16"/>
                    </a:lnTo>
                    <a:lnTo>
                      <a:pt x="1557" y="29"/>
                    </a:lnTo>
                    <a:lnTo>
                      <a:pt x="1526" y="43"/>
                    </a:lnTo>
                    <a:lnTo>
                      <a:pt x="1496" y="61"/>
                    </a:lnTo>
                    <a:lnTo>
                      <a:pt x="1469" y="81"/>
                    </a:lnTo>
                    <a:lnTo>
                      <a:pt x="1444" y="104"/>
                    </a:lnTo>
                    <a:lnTo>
                      <a:pt x="1420" y="130"/>
                    </a:lnTo>
                    <a:lnTo>
                      <a:pt x="1399" y="158"/>
                    </a:lnTo>
                    <a:lnTo>
                      <a:pt x="1381" y="187"/>
                    </a:lnTo>
                    <a:lnTo>
                      <a:pt x="1366" y="218"/>
                    </a:lnTo>
                    <a:lnTo>
                      <a:pt x="1354" y="252"/>
                    </a:lnTo>
                    <a:lnTo>
                      <a:pt x="1345" y="286"/>
                    </a:lnTo>
                    <a:lnTo>
                      <a:pt x="1339" y="322"/>
                    </a:lnTo>
                    <a:lnTo>
                      <a:pt x="1337" y="358"/>
                    </a:lnTo>
                    <a:lnTo>
                      <a:pt x="1337" y="740"/>
                    </a:lnTo>
                    <a:lnTo>
                      <a:pt x="1046" y="740"/>
                    </a:lnTo>
                    <a:lnTo>
                      <a:pt x="1046" y="740"/>
                    </a:lnTo>
                    <a:lnTo>
                      <a:pt x="1015" y="742"/>
                    </a:lnTo>
                    <a:lnTo>
                      <a:pt x="985" y="745"/>
                    </a:lnTo>
                    <a:lnTo>
                      <a:pt x="956" y="754"/>
                    </a:lnTo>
                    <a:lnTo>
                      <a:pt x="927" y="763"/>
                    </a:lnTo>
                    <a:lnTo>
                      <a:pt x="900" y="778"/>
                    </a:lnTo>
                    <a:lnTo>
                      <a:pt x="875" y="792"/>
                    </a:lnTo>
                    <a:lnTo>
                      <a:pt x="851" y="810"/>
                    </a:lnTo>
                    <a:lnTo>
                      <a:pt x="830" y="830"/>
                    </a:lnTo>
                    <a:lnTo>
                      <a:pt x="810" y="851"/>
                    </a:lnTo>
                    <a:lnTo>
                      <a:pt x="792" y="875"/>
                    </a:lnTo>
                    <a:lnTo>
                      <a:pt x="778" y="900"/>
                    </a:lnTo>
                    <a:lnTo>
                      <a:pt x="765" y="927"/>
                    </a:lnTo>
                    <a:lnTo>
                      <a:pt x="754" y="954"/>
                    </a:lnTo>
                    <a:lnTo>
                      <a:pt x="747" y="983"/>
                    </a:lnTo>
                    <a:lnTo>
                      <a:pt x="742" y="1013"/>
                    </a:lnTo>
                    <a:lnTo>
                      <a:pt x="742" y="1046"/>
                    </a:lnTo>
                    <a:lnTo>
                      <a:pt x="742" y="1337"/>
                    </a:lnTo>
                    <a:lnTo>
                      <a:pt x="358" y="1337"/>
                    </a:lnTo>
                    <a:lnTo>
                      <a:pt x="358" y="1337"/>
                    </a:lnTo>
                    <a:lnTo>
                      <a:pt x="322" y="1339"/>
                    </a:lnTo>
                    <a:lnTo>
                      <a:pt x="286" y="1345"/>
                    </a:lnTo>
                    <a:lnTo>
                      <a:pt x="252" y="1352"/>
                    </a:lnTo>
                    <a:lnTo>
                      <a:pt x="220" y="1364"/>
                    </a:lnTo>
                    <a:lnTo>
                      <a:pt x="187" y="1381"/>
                    </a:lnTo>
                    <a:lnTo>
                      <a:pt x="158" y="1399"/>
                    </a:lnTo>
                    <a:lnTo>
                      <a:pt x="130" y="1418"/>
                    </a:lnTo>
                    <a:lnTo>
                      <a:pt x="104" y="1442"/>
                    </a:lnTo>
                    <a:lnTo>
                      <a:pt x="81" y="1467"/>
                    </a:lnTo>
                    <a:lnTo>
                      <a:pt x="61" y="1494"/>
                    </a:lnTo>
                    <a:lnTo>
                      <a:pt x="43" y="1525"/>
                    </a:lnTo>
                    <a:lnTo>
                      <a:pt x="29" y="1555"/>
                    </a:lnTo>
                    <a:lnTo>
                      <a:pt x="16" y="1588"/>
                    </a:lnTo>
                    <a:lnTo>
                      <a:pt x="7" y="1622"/>
                    </a:lnTo>
                    <a:lnTo>
                      <a:pt x="2" y="1658"/>
                    </a:lnTo>
                    <a:lnTo>
                      <a:pt x="0" y="1694"/>
                    </a:lnTo>
                    <a:lnTo>
                      <a:pt x="0" y="1694"/>
                    </a:lnTo>
                    <a:lnTo>
                      <a:pt x="2" y="1732"/>
                    </a:lnTo>
                    <a:lnTo>
                      <a:pt x="7" y="1768"/>
                    </a:lnTo>
                    <a:lnTo>
                      <a:pt x="16" y="1802"/>
                    </a:lnTo>
                    <a:lnTo>
                      <a:pt x="29" y="1834"/>
                    </a:lnTo>
                    <a:lnTo>
                      <a:pt x="43" y="1865"/>
                    </a:lnTo>
                    <a:lnTo>
                      <a:pt x="61" y="1895"/>
                    </a:lnTo>
                    <a:lnTo>
                      <a:pt x="81" y="1922"/>
                    </a:lnTo>
                    <a:lnTo>
                      <a:pt x="104" y="1948"/>
                    </a:lnTo>
                    <a:lnTo>
                      <a:pt x="130" y="1971"/>
                    </a:lnTo>
                    <a:lnTo>
                      <a:pt x="158" y="1991"/>
                    </a:lnTo>
                    <a:lnTo>
                      <a:pt x="187" y="2009"/>
                    </a:lnTo>
                    <a:lnTo>
                      <a:pt x="220" y="2025"/>
                    </a:lnTo>
                    <a:lnTo>
                      <a:pt x="252" y="2036"/>
                    </a:lnTo>
                    <a:lnTo>
                      <a:pt x="286" y="2045"/>
                    </a:lnTo>
                    <a:lnTo>
                      <a:pt x="322" y="2050"/>
                    </a:lnTo>
                    <a:lnTo>
                      <a:pt x="358" y="2052"/>
                    </a:lnTo>
                    <a:lnTo>
                      <a:pt x="742" y="2052"/>
                    </a:lnTo>
                    <a:lnTo>
                      <a:pt x="742" y="2650"/>
                    </a:lnTo>
                    <a:lnTo>
                      <a:pt x="358" y="2650"/>
                    </a:lnTo>
                    <a:lnTo>
                      <a:pt x="358" y="2650"/>
                    </a:lnTo>
                    <a:lnTo>
                      <a:pt x="322" y="2651"/>
                    </a:lnTo>
                    <a:lnTo>
                      <a:pt x="286" y="2657"/>
                    </a:lnTo>
                    <a:lnTo>
                      <a:pt x="252" y="2666"/>
                    </a:lnTo>
                    <a:lnTo>
                      <a:pt x="220" y="2677"/>
                    </a:lnTo>
                    <a:lnTo>
                      <a:pt x="187" y="2693"/>
                    </a:lnTo>
                    <a:lnTo>
                      <a:pt x="158" y="2711"/>
                    </a:lnTo>
                    <a:lnTo>
                      <a:pt x="130" y="2731"/>
                    </a:lnTo>
                    <a:lnTo>
                      <a:pt x="104" y="2754"/>
                    </a:lnTo>
                    <a:lnTo>
                      <a:pt x="81" y="2779"/>
                    </a:lnTo>
                    <a:lnTo>
                      <a:pt x="61" y="2808"/>
                    </a:lnTo>
                    <a:lnTo>
                      <a:pt x="43" y="2837"/>
                    </a:lnTo>
                    <a:lnTo>
                      <a:pt x="29" y="2867"/>
                    </a:lnTo>
                    <a:lnTo>
                      <a:pt x="16" y="2902"/>
                    </a:lnTo>
                    <a:lnTo>
                      <a:pt x="7" y="2936"/>
                    </a:lnTo>
                    <a:lnTo>
                      <a:pt x="2" y="2970"/>
                    </a:lnTo>
                    <a:lnTo>
                      <a:pt x="0" y="3008"/>
                    </a:lnTo>
                    <a:lnTo>
                      <a:pt x="0" y="3008"/>
                    </a:lnTo>
                    <a:lnTo>
                      <a:pt x="2" y="3044"/>
                    </a:lnTo>
                    <a:lnTo>
                      <a:pt x="7" y="3080"/>
                    </a:lnTo>
                    <a:lnTo>
                      <a:pt x="16" y="3114"/>
                    </a:lnTo>
                    <a:lnTo>
                      <a:pt x="29" y="3146"/>
                    </a:lnTo>
                    <a:lnTo>
                      <a:pt x="43" y="3179"/>
                    </a:lnTo>
                    <a:lnTo>
                      <a:pt x="61" y="3208"/>
                    </a:lnTo>
                    <a:lnTo>
                      <a:pt x="81" y="3235"/>
                    </a:lnTo>
                    <a:lnTo>
                      <a:pt x="104" y="3260"/>
                    </a:lnTo>
                    <a:lnTo>
                      <a:pt x="130" y="3283"/>
                    </a:lnTo>
                    <a:lnTo>
                      <a:pt x="158" y="3305"/>
                    </a:lnTo>
                    <a:lnTo>
                      <a:pt x="187" y="3323"/>
                    </a:lnTo>
                    <a:lnTo>
                      <a:pt x="220" y="3337"/>
                    </a:lnTo>
                    <a:lnTo>
                      <a:pt x="252" y="3350"/>
                    </a:lnTo>
                    <a:lnTo>
                      <a:pt x="286" y="3359"/>
                    </a:lnTo>
                    <a:lnTo>
                      <a:pt x="322" y="3364"/>
                    </a:lnTo>
                    <a:lnTo>
                      <a:pt x="358" y="3366"/>
                    </a:lnTo>
                    <a:lnTo>
                      <a:pt x="742" y="3366"/>
                    </a:lnTo>
                    <a:lnTo>
                      <a:pt x="742" y="3962"/>
                    </a:lnTo>
                    <a:lnTo>
                      <a:pt x="358" y="3962"/>
                    </a:lnTo>
                    <a:lnTo>
                      <a:pt x="358" y="3962"/>
                    </a:lnTo>
                    <a:lnTo>
                      <a:pt x="322" y="3964"/>
                    </a:lnTo>
                    <a:lnTo>
                      <a:pt x="286" y="3969"/>
                    </a:lnTo>
                    <a:lnTo>
                      <a:pt x="252" y="3978"/>
                    </a:lnTo>
                    <a:lnTo>
                      <a:pt x="220" y="3991"/>
                    </a:lnTo>
                    <a:lnTo>
                      <a:pt x="187" y="4005"/>
                    </a:lnTo>
                    <a:lnTo>
                      <a:pt x="158" y="4023"/>
                    </a:lnTo>
                    <a:lnTo>
                      <a:pt x="130" y="4045"/>
                    </a:lnTo>
                    <a:lnTo>
                      <a:pt x="104" y="4066"/>
                    </a:lnTo>
                    <a:lnTo>
                      <a:pt x="81" y="4091"/>
                    </a:lnTo>
                    <a:lnTo>
                      <a:pt x="61" y="4120"/>
                    </a:lnTo>
                    <a:lnTo>
                      <a:pt x="43" y="4149"/>
                    </a:lnTo>
                    <a:lnTo>
                      <a:pt x="29" y="4181"/>
                    </a:lnTo>
                    <a:lnTo>
                      <a:pt x="16" y="4214"/>
                    </a:lnTo>
                    <a:lnTo>
                      <a:pt x="7" y="4248"/>
                    </a:lnTo>
                    <a:lnTo>
                      <a:pt x="2" y="4284"/>
                    </a:lnTo>
                    <a:lnTo>
                      <a:pt x="0" y="4320"/>
                    </a:lnTo>
                    <a:lnTo>
                      <a:pt x="0" y="4320"/>
                    </a:lnTo>
                    <a:lnTo>
                      <a:pt x="2" y="4356"/>
                    </a:lnTo>
                    <a:lnTo>
                      <a:pt x="7" y="4392"/>
                    </a:lnTo>
                    <a:lnTo>
                      <a:pt x="16" y="4426"/>
                    </a:lnTo>
                    <a:lnTo>
                      <a:pt x="29" y="4459"/>
                    </a:lnTo>
                    <a:lnTo>
                      <a:pt x="43" y="4491"/>
                    </a:lnTo>
                    <a:lnTo>
                      <a:pt x="61" y="4520"/>
                    </a:lnTo>
                    <a:lnTo>
                      <a:pt x="81" y="4549"/>
                    </a:lnTo>
                    <a:lnTo>
                      <a:pt x="104" y="4574"/>
                    </a:lnTo>
                    <a:lnTo>
                      <a:pt x="130" y="4595"/>
                    </a:lnTo>
                    <a:lnTo>
                      <a:pt x="158" y="4617"/>
                    </a:lnTo>
                    <a:lnTo>
                      <a:pt x="187" y="4635"/>
                    </a:lnTo>
                    <a:lnTo>
                      <a:pt x="220" y="4649"/>
                    </a:lnTo>
                    <a:lnTo>
                      <a:pt x="252" y="4662"/>
                    </a:lnTo>
                    <a:lnTo>
                      <a:pt x="286" y="4671"/>
                    </a:lnTo>
                    <a:lnTo>
                      <a:pt x="322" y="4676"/>
                    </a:lnTo>
                    <a:lnTo>
                      <a:pt x="358" y="4678"/>
                    </a:lnTo>
                    <a:lnTo>
                      <a:pt x="742" y="4678"/>
                    </a:lnTo>
                    <a:lnTo>
                      <a:pt x="742" y="5274"/>
                    </a:lnTo>
                    <a:lnTo>
                      <a:pt x="358" y="5274"/>
                    </a:lnTo>
                    <a:lnTo>
                      <a:pt x="358" y="5274"/>
                    </a:lnTo>
                    <a:lnTo>
                      <a:pt x="322" y="5276"/>
                    </a:lnTo>
                    <a:lnTo>
                      <a:pt x="286" y="5281"/>
                    </a:lnTo>
                    <a:lnTo>
                      <a:pt x="252" y="5290"/>
                    </a:lnTo>
                    <a:lnTo>
                      <a:pt x="220" y="5303"/>
                    </a:lnTo>
                    <a:lnTo>
                      <a:pt x="187" y="5317"/>
                    </a:lnTo>
                    <a:lnTo>
                      <a:pt x="158" y="5335"/>
                    </a:lnTo>
                    <a:lnTo>
                      <a:pt x="130" y="5357"/>
                    </a:lnTo>
                    <a:lnTo>
                      <a:pt x="104" y="5380"/>
                    </a:lnTo>
                    <a:lnTo>
                      <a:pt x="81" y="5405"/>
                    </a:lnTo>
                    <a:lnTo>
                      <a:pt x="61" y="5432"/>
                    </a:lnTo>
                    <a:lnTo>
                      <a:pt x="43" y="5461"/>
                    </a:lnTo>
                    <a:lnTo>
                      <a:pt x="29" y="5494"/>
                    </a:lnTo>
                    <a:lnTo>
                      <a:pt x="16" y="5526"/>
                    </a:lnTo>
                    <a:lnTo>
                      <a:pt x="7" y="5560"/>
                    </a:lnTo>
                    <a:lnTo>
                      <a:pt x="2" y="5596"/>
                    </a:lnTo>
                    <a:lnTo>
                      <a:pt x="0" y="5632"/>
                    </a:lnTo>
                    <a:lnTo>
                      <a:pt x="0" y="5632"/>
                    </a:lnTo>
                    <a:lnTo>
                      <a:pt x="2" y="5670"/>
                    </a:lnTo>
                    <a:lnTo>
                      <a:pt x="7" y="5704"/>
                    </a:lnTo>
                    <a:lnTo>
                      <a:pt x="16" y="5738"/>
                    </a:lnTo>
                    <a:lnTo>
                      <a:pt x="29" y="5773"/>
                    </a:lnTo>
                    <a:lnTo>
                      <a:pt x="43" y="5803"/>
                    </a:lnTo>
                    <a:lnTo>
                      <a:pt x="61" y="5832"/>
                    </a:lnTo>
                    <a:lnTo>
                      <a:pt x="81" y="5861"/>
                    </a:lnTo>
                    <a:lnTo>
                      <a:pt x="104" y="5886"/>
                    </a:lnTo>
                    <a:lnTo>
                      <a:pt x="130" y="5909"/>
                    </a:lnTo>
                    <a:lnTo>
                      <a:pt x="158" y="5929"/>
                    </a:lnTo>
                    <a:lnTo>
                      <a:pt x="187" y="5947"/>
                    </a:lnTo>
                    <a:lnTo>
                      <a:pt x="220" y="5963"/>
                    </a:lnTo>
                    <a:lnTo>
                      <a:pt x="252" y="5974"/>
                    </a:lnTo>
                    <a:lnTo>
                      <a:pt x="286" y="5983"/>
                    </a:lnTo>
                    <a:lnTo>
                      <a:pt x="322" y="5989"/>
                    </a:lnTo>
                    <a:lnTo>
                      <a:pt x="358" y="5990"/>
                    </a:lnTo>
                    <a:lnTo>
                      <a:pt x="742" y="5990"/>
                    </a:lnTo>
                    <a:lnTo>
                      <a:pt x="742" y="6588"/>
                    </a:lnTo>
                    <a:lnTo>
                      <a:pt x="358" y="6588"/>
                    </a:lnTo>
                    <a:lnTo>
                      <a:pt x="358" y="6588"/>
                    </a:lnTo>
                    <a:lnTo>
                      <a:pt x="322" y="6590"/>
                    </a:lnTo>
                    <a:lnTo>
                      <a:pt x="286" y="6595"/>
                    </a:lnTo>
                    <a:lnTo>
                      <a:pt x="252" y="6604"/>
                    </a:lnTo>
                    <a:lnTo>
                      <a:pt x="220" y="6615"/>
                    </a:lnTo>
                    <a:lnTo>
                      <a:pt x="187" y="6631"/>
                    </a:lnTo>
                    <a:lnTo>
                      <a:pt x="158" y="6649"/>
                    </a:lnTo>
                    <a:lnTo>
                      <a:pt x="130" y="6669"/>
                    </a:lnTo>
                    <a:lnTo>
                      <a:pt x="104" y="6692"/>
                    </a:lnTo>
                    <a:lnTo>
                      <a:pt x="81" y="6718"/>
                    </a:lnTo>
                    <a:lnTo>
                      <a:pt x="61" y="6745"/>
                    </a:lnTo>
                    <a:lnTo>
                      <a:pt x="43" y="6775"/>
                    </a:lnTo>
                    <a:lnTo>
                      <a:pt x="29" y="6806"/>
                    </a:lnTo>
                    <a:lnTo>
                      <a:pt x="16" y="6838"/>
                    </a:lnTo>
                    <a:lnTo>
                      <a:pt x="7" y="6872"/>
                    </a:lnTo>
                    <a:lnTo>
                      <a:pt x="2" y="6908"/>
                    </a:lnTo>
                    <a:lnTo>
                      <a:pt x="0" y="6946"/>
                    </a:lnTo>
                    <a:lnTo>
                      <a:pt x="0" y="6946"/>
                    </a:lnTo>
                    <a:lnTo>
                      <a:pt x="2" y="6982"/>
                    </a:lnTo>
                    <a:lnTo>
                      <a:pt x="7" y="7018"/>
                    </a:lnTo>
                    <a:lnTo>
                      <a:pt x="16" y="7052"/>
                    </a:lnTo>
                    <a:lnTo>
                      <a:pt x="29" y="7085"/>
                    </a:lnTo>
                    <a:lnTo>
                      <a:pt x="43" y="7115"/>
                    </a:lnTo>
                    <a:lnTo>
                      <a:pt x="61" y="7146"/>
                    </a:lnTo>
                    <a:lnTo>
                      <a:pt x="81" y="7173"/>
                    </a:lnTo>
                    <a:lnTo>
                      <a:pt x="104" y="7198"/>
                    </a:lnTo>
                    <a:lnTo>
                      <a:pt x="130" y="7222"/>
                    </a:lnTo>
                    <a:lnTo>
                      <a:pt x="158" y="7241"/>
                    </a:lnTo>
                    <a:lnTo>
                      <a:pt x="187" y="7259"/>
                    </a:lnTo>
                    <a:lnTo>
                      <a:pt x="220" y="7276"/>
                    </a:lnTo>
                    <a:lnTo>
                      <a:pt x="252" y="7288"/>
                    </a:lnTo>
                    <a:lnTo>
                      <a:pt x="286" y="7295"/>
                    </a:lnTo>
                    <a:lnTo>
                      <a:pt x="322" y="7301"/>
                    </a:lnTo>
                    <a:lnTo>
                      <a:pt x="358" y="7303"/>
                    </a:lnTo>
                    <a:lnTo>
                      <a:pt x="742" y="7303"/>
                    </a:lnTo>
                    <a:lnTo>
                      <a:pt x="742" y="7594"/>
                    </a:lnTo>
                    <a:lnTo>
                      <a:pt x="742" y="7594"/>
                    </a:lnTo>
                    <a:lnTo>
                      <a:pt x="742" y="7627"/>
                    </a:lnTo>
                    <a:lnTo>
                      <a:pt x="747" y="7657"/>
                    </a:lnTo>
                    <a:lnTo>
                      <a:pt x="754" y="7686"/>
                    </a:lnTo>
                    <a:lnTo>
                      <a:pt x="765" y="7713"/>
                    </a:lnTo>
                    <a:lnTo>
                      <a:pt x="778" y="7740"/>
                    </a:lnTo>
                    <a:lnTo>
                      <a:pt x="792" y="7765"/>
                    </a:lnTo>
                    <a:lnTo>
                      <a:pt x="810" y="7789"/>
                    </a:lnTo>
                    <a:lnTo>
                      <a:pt x="830" y="7810"/>
                    </a:lnTo>
                    <a:lnTo>
                      <a:pt x="851" y="7830"/>
                    </a:lnTo>
                    <a:lnTo>
                      <a:pt x="875" y="7848"/>
                    </a:lnTo>
                    <a:lnTo>
                      <a:pt x="900" y="7862"/>
                    </a:lnTo>
                    <a:lnTo>
                      <a:pt x="927" y="7877"/>
                    </a:lnTo>
                    <a:lnTo>
                      <a:pt x="956" y="7886"/>
                    </a:lnTo>
                    <a:lnTo>
                      <a:pt x="985" y="7895"/>
                    </a:lnTo>
                    <a:lnTo>
                      <a:pt x="1015" y="7898"/>
                    </a:lnTo>
                    <a:lnTo>
                      <a:pt x="1046" y="7900"/>
                    </a:lnTo>
                    <a:lnTo>
                      <a:pt x="1337" y="7900"/>
                    </a:lnTo>
                    <a:lnTo>
                      <a:pt x="1337" y="8282"/>
                    </a:lnTo>
                    <a:lnTo>
                      <a:pt x="1337" y="8282"/>
                    </a:lnTo>
                    <a:lnTo>
                      <a:pt x="1339" y="8318"/>
                    </a:lnTo>
                    <a:lnTo>
                      <a:pt x="1345" y="8354"/>
                    </a:lnTo>
                    <a:lnTo>
                      <a:pt x="1354" y="8388"/>
                    </a:lnTo>
                    <a:lnTo>
                      <a:pt x="1366" y="8422"/>
                    </a:lnTo>
                    <a:lnTo>
                      <a:pt x="1381" y="8453"/>
                    </a:lnTo>
                    <a:lnTo>
                      <a:pt x="1399" y="8482"/>
                    </a:lnTo>
                    <a:lnTo>
                      <a:pt x="1420" y="8510"/>
                    </a:lnTo>
                    <a:lnTo>
                      <a:pt x="1444" y="8536"/>
                    </a:lnTo>
                    <a:lnTo>
                      <a:pt x="1469" y="8559"/>
                    </a:lnTo>
                    <a:lnTo>
                      <a:pt x="1496" y="8579"/>
                    </a:lnTo>
                    <a:lnTo>
                      <a:pt x="1526" y="8597"/>
                    </a:lnTo>
                    <a:lnTo>
                      <a:pt x="1557" y="8611"/>
                    </a:lnTo>
                    <a:lnTo>
                      <a:pt x="1589" y="8624"/>
                    </a:lnTo>
                    <a:lnTo>
                      <a:pt x="1624" y="8633"/>
                    </a:lnTo>
                    <a:lnTo>
                      <a:pt x="1660" y="8638"/>
                    </a:lnTo>
                    <a:lnTo>
                      <a:pt x="1696" y="8640"/>
                    </a:lnTo>
                    <a:lnTo>
                      <a:pt x="1696" y="8640"/>
                    </a:lnTo>
                    <a:lnTo>
                      <a:pt x="1733" y="8638"/>
                    </a:lnTo>
                    <a:lnTo>
                      <a:pt x="1769" y="8633"/>
                    </a:lnTo>
                    <a:lnTo>
                      <a:pt x="1804" y="8624"/>
                    </a:lnTo>
                    <a:lnTo>
                      <a:pt x="1836" y="8611"/>
                    </a:lnTo>
                    <a:lnTo>
                      <a:pt x="1867" y="8597"/>
                    </a:lnTo>
                    <a:lnTo>
                      <a:pt x="1897" y="8579"/>
                    </a:lnTo>
                    <a:lnTo>
                      <a:pt x="1924" y="8559"/>
                    </a:lnTo>
                    <a:lnTo>
                      <a:pt x="1949" y="8536"/>
                    </a:lnTo>
                    <a:lnTo>
                      <a:pt x="1973" y="8510"/>
                    </a:lnTo>
                    <a:lnTo>
                      <a:pt x="1994" y="8482"/>
                    </a:lnTo>
                    <a:lnTo>
                      <a:pt x="2012" y="8453"/>
                    </a:lnTo>
                    <a:lnTo>
                      <a:pt x="2027" y="8422"/>
                    </a:lnTo>
                    <a:lnTo>
                      <a:pt x="2039" y="8388"/>
                    </a:lnTo>
                    <a:lnTo>
                      <a:pt x="2048" y="8354"/>
                    </a:lnTo>
                    <a:lnTo>
                      <a:pt x="2054" y="8318"/>
                    </a:lnTo>
                    <a:lnTo>
                      <a:pt x="2056" y="8282"/>
                    </a:lnTo>
                    <a:lnTo>
                      <a:pt x="2056" y="7900"/>
                    </a:lnTo>
                    <a:lnTo>
                      <a:pt x="2651" y="7900"/>
                    </a:lnTo>
                    <a:lnTo>
                      <a:pt x="2651" y="8282"/>
                    </a:lnTo>
                    <a:lnTo>
                      <a:pt x="2651" y="8282"/>
                    </a:lnTo>
                    <a:lnTo>
                      <a:pt x="2653" y="8318"/>
                    </a:lnTo>
                    <a:lnTo>
                      <a:pt x="2659" y="8354"/>
                    </a:lnTo>
                    <a:lnTo>
                      <a:pt x="2668" y="8388"/>
                    </a:lnTo>
                    <a:lnTo>
                      <a:pt x="2680" y="8422"/>
                    </a:lnTo>
                    <a:lnTo>
                      <a:pt x="2695" y="8453"/>
                    </a:lnTo>
                    <a:lnTo>
                      <a:pt x="2713" y="8482"/>
                    </a:lnTo>
                    <a:lnTo>
                      <a:pt x="2734" y="8510"/>
                    </a:lnTo>
                    <a:lnTo>
                      <a:pt x="2758" y="8536"/>
                    </a:lnTo>
                    <a:lnTo>
                      <a:pt x="2783" y="8559"/>
                    </a:lnTo>
                    <a:lnTo>
                      <a:pt x="2810" y="8579"/>
                    </a:lnTo>
                    <a:lnTo>
                      <a:pt x="2840" y="8597"/>
                    </a:lnTo>
                    <a:lnTo>
                      <a:pt x="2871" y="8611"/>
                    </a:lnTo>
                    <a:lnTo>
                      <a:pt x="2903" y="8624"/>
                    </a:lnTo>
                    <a:lnTo>
                      <a:pt x="2938" y="8633"/>
                    </a:lnTo>
                    <a:lnTo>
                      <a:pt x="2974" y="8638"/>
                    </a:lnTo>
                    <a:lnTo>
                      <a:pt x="3011" y="8640"/>
                    </a:lnTo>
                    <a:lnTo>
                      <a:pt x="3011" y="8640"/>
                    </a:lnTo>
                    <a:lnTo>
                      <a:pt x="3047" y="8638"/>
                    </a:lnTo>
                    <a:lnTo>
                      <a:pt x="3083" y="8633"/>
                    </a:lnTo>
                    <a:lnTo>
                      <a:pt x="3118" y="8624"/>
                    </a:lnTo>
                    <a:lnTo>
                      <a:pt x="3150" y="8611"/>
                    </a:lnTo>
                    <a:lnTo>
                      <a:pt x="3181" y="8597"/>
                    </a:lnTo>
                    <a:lnTo>
                      <a:pt x="3211" y="8579"/>
                    </a:lnTo>
                    <a:lnTo>
                      <a:pt x="3238" y="8559"/>
                    </a:lnTo>
                    <a:lnTo>
                      <a:pt x="3263" y="8536"/>
                    </a:lnTo>
                    <a:lnTo>
                      <a:pt x="3287" y="8510"/>
                    </a:lnTo>
                    <a:lnTo>
                      <a:pt x="3308" y="8482"/>
                    </a:lnTo>
                    <a:lnTo>
                      <a:pt x="3326" y="8453"/>
                    </a:lnTo>
                    <a:lnTo>
                      <a:pt x="3341" y="8422"/>
                    </a:lnTo>
                    <a:lnTo>
                      <a:pt x="3353" y="8388"/>
                    </a:lnTo>
                    <a:lnTo>
                      <a:pt x="3362" y="8354"/>
                    </a:lnTo>
                    <a:lnTo>
                      <a:pt x="3368" y="8318"/>
                    </a:lnTo>
                    <a:lnTo>
                      <a:pt x="3370" y="8282"/>
                    </a:lnTo>
                    <a:lnTo>
                      <a:pt x="3370" y="7900"/>
                    </a:lnTo>
                    <a:lnTo>
                      <a:pt x="3967" y="7900"/>
                    </a:lnTo>
                    <a:lnTo>
                      <a:pt x="3967" y="8282"/>
                    </a:lnTo>
                    <a:lnTo>
                      <a:pt x="3967" y="8282"/>
                    </a:lnTo>
                    <a:lnTo>
                      <a:pt x="3969" y="8318"/>
                    </a:lnTo>
                    <a:lnTo>
                      <a:pt x="3974" y="8354"/>
                    </a:lnTo>
                    <a:lnTo>
                      <a:pt x="3982" y="8388"/>
                    </a:lnTo>
                    <a:lnTo>
                      <a:pt x="3994" y="8422"/>
                    </a:lnTo>
                    <a:lnTo>
                      <a:pt x="4010" y="8453"/>
                    </a:lnTo>
                    <a:lnTo>
                      <a:pt x="4028" y="8482"/>
                    </a:lnTo>
                    <a:lnTo>
                      <a:pt x="4048" y="8510"/>
                    </a:lnTo>
                    <a:lnTo>
                      <a:pt x="4072" y="8536"/>
                    </a:lnTo>
                    <a:lnTo>
                      <a:pt x="4097" y="8559"/>
                    </a:lnTo>
                    <a:lnTo>
                      <a:pt x="4124" y="8579"/>
                    </a:lnTo>
                    <a:lnTo>
                      <a:pt x="4154" y="8597"/>
                    </a:lnTo>
                    <a:lnTo>
                      <a:pt x="4185" y="8611"/>
                    </a:lnTo>
                    <a:lnTo>
                      <a:pt x="4217" y="8624"/>
                    </a:lnTo>
                    <a:lnTo>
                      <a:pt x="4253" y="8633"/>
                    </a:lnTo>
                    <a:lnTo>
                      <a:pt x="4288" y="8638"/>
                    </a:lnTo>
                    <a:lnTo>
                      <a:pt x="4325" y="8640"/>
                    </a:lnTo>
                    <a:lnTo>
                      <a:pt x="4325" y="8640"/>
                    </a:lnTo>
                    <a:lnTo>
                      <a:pt x="4361" y="8638"/>
                    </a:lnTo>
                    <a:lnTo>
                      <a:pt x="4397" y="8633"/>
                    </a:lnTo>
                    <a:lnTo>
                      <a:pt x="4432" y="8624"/>
                    </a:lnTo>
                    <a:lnTo>
                      <a:pt x="4464" y="8611"/>
                    </a:lnTo>
                    <a:lnTo>
                      <a:pt x="4496" y="8597"/>
                    </a:lnTo>
                    <a:lnTo>
                      <a:pt x="4525" y="8579"/>
                    </a:lnTo>
                    <a:lnTo>
                      <a:pt x="4552" y="8559"/>
                    </a:lnTo>
                    <a:lnTo>
                      <a:pt x="4577" y="8536"/>
                    </a:lnTo>
                    <a:lnTo>
                      <a:pt x="4601" y="8510"/>
                    </a:lnTo>
                    <a:lnTo>
                      <a:pt x="4622" y="8482"/>
                    </a:lnTo>
                    <a:lnTo>
                      <a:pt x="4640" y="8453"/>
                    </a:lnTo>
                    <a:lnTo>
                      <a:pt x="4655" y="8422"/>
                    </a:lnTo>
                    <a:lnTo>
                      <a:pt x="4667" y="8388"/>
                    </a:lnTo>
                    <a:lnTo>
                      <a:pt x="4676" y="8354"/>
                    </a:lnTo>
                    <a:lnTo>
                      <a:pt x="4682" y="8318"/>
                    </a:lnTo>
                    <a:lnTo>
                      <a:pt x="4684" y="8282"/>
                    </a:lnTo>
                    <a:lnTo>
                      <a:pt x="4684" y="7900"/>
                    </a:lnTo>
                    <a:lnTo>
                      <a:pt x="5281" y="7900"/>
                    </a:lnTo>
                    <a:lnTo>
                      <a:pt x="5281" y="8282"/>
                    </a:lnTo>
                    <a:lnTo>
                      <a:pt x="5281" y="8282"/>
                    </a:lnTo>
                    <a:lnTo>
                      <a:pt x="5283" y="8318"/>
                    </a:lnTo>
                    <a:lnTo>
                      <a:pt x="5288" y="8354"/>
                    </a:lnTo>
                    <a:lnTo>
                      <a:pt x="5297" y="8388"/>
                    </a:lnTo>
                    <a:lnTo>
                      <a:pt x="5308" y="8422"/>
                    </a:lnTo>
                    <a:lnTo>
                      <a:pt x="5324" y="8453"/>
                    </a:lnTo>
                    <a:lnTo>
                      <a:pt x="5342" y="8482"/>
                    </a:lnTo>
                    <a:lnTo>
                      <a:pt x="5362" y="8510"/>
                    </a:lnTo>
                    <a:lnTo>
                      <a:pt x="5386" y="8536"/>
                    </a:lnTo>
                    <a:lnTo>
                      <a:pt x="5411" y="8559"/>
                    </a:lnTo>
                    <a:lnTo>
                      <a:pt x="5438" y="8579"/>
                    </a:lnTo>
                    <a:lnTo>
                      <a:pt x="5468" y="8597"/>
                    </a:lnTo>
                    <a:lnTo>
                      <a:pt x="5499" y="8611"/>
                    </a:lnTo>
                    <a:lnTo>
                      <a:pt x="5533" y="8624"/>
                    </a:lnTo>
                    <a:lnTo>
                      <a:pt x="5567" y="8633"/>
                    </a:lnTo>
                    <a:lnTo>
                      <a:pt x="5602" y="8638"/>
                    </a:lnTo>
                    <a:lnTo>
                      <a:pt x="5639" y="8640"/>
                    </a:lnTo>
                    <a:lnTo>
                      <a:pt x="5639" y="8640"/>
                    </a:lnTo>
                    <a:lnTo>
                      <a:pt x="5675" y="8638"/>
                    </a:lnTo>
                    <a:lnTo>
                      <a:pt x="5711" y="8633"/>
                    </a:lnTo>
                    <a:lnTo>
                      <a:pt x="5746" y="8624"/>
                    </a:lnTo>
                    <a:lnTo>
                      <a:pt x="5778" y="8611"/>
                    </a:lnTo>
                    <a:lnTo>
                      <a:pt x="5810" y="8597"/>
                    </a:lnTo>
                    <a:lnTo>
                      <a:pt x="5839" y="8579"/>
                    </a:lnTo>
                    <a:lnTo>
                      <a:pt x="5866" y="8559"/>
                    </a:lnTo>
                    <a:lnTo>
                      <a:pt x="5893" y="8536"/>
                    </a:lnTo>
                    <a:lnTo>
                      <a:pt x="5915" y="8510"/>
                    </a:lnTo>
                    <a:lnTo>
                      <a:pt x="5936" y="8482"/>
                    </a:lnTo>
                    <a:lnTo>
                      <a:pt x="5954" y="8453"/>
                    </a:lnTo>
                    <a:lnTo>
                      <a:pt x="5969" y="8422"/>
                    </a:lnTo>
                    <a:lnTo>
                      <a:pt x="5981" y="8388"/>
                    </a:lnTo>
                    <a:lnTo>
                      <a:pt x="5990" y="8354"/>
                    </a:lnTo>
                    <a:lnTo>
                      <a:pt x="5996" y="8318"/>
                    </a:lnTo>
                    <a:lnTo>
                      <a:pt x="5998" y="8282"/>
                    </a:lnTo>
                    <a:lnTo>
                      <a:pt x="5998" y="7900"/>
                    </a:lnTo>
                    <a:lnTo>
                      <a:pt x="6595" y="7900"/>
                    </a:lnTo>
                    <a:lnTo>
                      <a:pt x="6595" y="8282"/>
                    </a:lnTo>
                    <a:lnTo>
                      <a:pt x="6595" y="8282"/>
                    </a:lnTo>
                    <a:lnTo>
                      <a:pt x="6597" y="8318"/>
                    </a:lnTo>
                    <a:lnTo>
                      <a:pt x="6602" y="8354"/>
                    </a:lnTo>
                    <a:lnTo>
                      <a:pt x="6611" y="8388"/>
                    </a:lnTo>
                    <a:lnTo>
                      <a:pt x="6622" y="8422"/>
                    </a:lnTo>
                    <a:lnTo>
                      <a:pt x="6638" y="8453"/>
                    </a:lnTo>
                    <a:lnTo>
                      <a:pt x="6656" y="8482"/>
                    </a:lnTo>
                    <a:lnTo>
                      <a:pt x="6676" y="8510"/>
                    </a:lnTo>
                    <a:lnTo>
                      <a:pt x="6700" y="8536"/>
                    </a:lnTo>
                    <a:lnTo>
                      <a:pt x="6725" y="8559"/>
                    </a:lnTo>
                    <a:lnTo>
                      <a:pt x="6754" y="8579"/>
                    </a:lnTo>
                    <a:lnTo>
                      <a:pt x="6782" y="8597"/>
                    </a:lnTo>
                    <a:lnTo>
                      <a:pt x="6813" y="8611"/>
                    </a:lnTo>
                    <a:lnTo>
                      <a:pt x="6847" y="8624"/>
                    </a:lnTo>
                    <a:lnTo>
                      <a:pt x="6881" y="8633"/>
                    </a:lnTo>
                    <a:lnTo>
                      <a:pt x="6916" y="8638"/>
                    </a:lnTo>
                    <a:lnTo>
                      <a:pt x="6953" y="8640"/>
                    </a:lnTo>
                    <a:lnTo>
                      <a:pt x="6953" y="8640"/>
                    </a:lnTo>
                    <a:lnTo>
                      <a:pt x="6989" y="8638"/>
                    </a:lnTo>
                    <a:lnTo>
                      <a:pt x="7025" y="8633"/>
                    </a:lnTo>
                    <a:lnTo>
                      <a:pt x="7060" y="8624"/>
                    </a:lnTo>
                    <a:lnTo>
                      <a:pt x="7092" y="8611"/>
                    </a:lnTo>
                    <a:lnTo>
                      <a:pt x="7124" y="8597"/>
                    </a:lnTo>
                    <a:lnTo>
                      <a:pt x="7153" y="8579"/>
                    </a:lnTo>
                    <a:lnTo>
                      <a:pt x="7180" y="8559"/>
                    </a:lnTo>
                    <a:lnTo>
                      <a:pt x="7207" y="8536"/>
                    </a:lnTo>
                    <a:lnTo>
                      <a:pt x="7229" y="8510"/>
                    </a:lnTo>
                    <a:lnTo>
                      <a:pt x="7250" y="8482"/>
                    </a:lnTo>
                    <a:lnTo>
                      <a:pt x="7268" y="8453"/>
                    </a:lnTo>
                    <a:lnTo>
                      <a:pt x="7283" y="8422"/>
                    </a:lnTo>
                    <a:lnTo>
                      <a:pt x="7295" y="8388"/>
                    </a:lnTo>
                    <a:lnTo>
                      <a:pt x="7304" y="8354"/>
                    </a:lnTo>
                    <a:lnTo>
                      <a:pt x="7310" y="8318"/>
                    </a:lnTo>
                    <a:lnTo>
                      <a:pt x="7312" y="8282"/>
                    </a:lnTo>
                    <a:lnTo>
                      <a:pt x="7312" y="7900"/>
                    </a:lnTo>
                    <a:lnTo>
                      <a:pt x="7603" y="7900"/>
                    </a:lnTo>
                    <a:lnTo>
                      <a:pt x="7603" y="7900"/>
                    </a:lnTo>
                    <a:lnTo>
                      <a:pt x="7634" y="7898"/>
                    </a:lnTo>
                    <a:lnTo>
                      <a:pt x="7664" y="7895"/>
                    </a:lnTo>
                    <a:lnTo>
                      <a:pt x="7695" y="7886"/>
                    </a:lnTo>
                    <a:lnTo>
                      <a:pt x="7722" y="7877"/>
                    </a:lnTo>
                    <a:lnTo>
                      <a:pt x="7749" y="7862"/>
                    </a:lnTo>
                    <a:lnTo>
                      <a:pt x="7774" y="7848"/>
                    </a:lnTo>
                    <a:lnTo>
                      <a:pt x="7798" y="7830"/>
                    </a:lnTo>
                    <a:lnTo>
                      <a:pt x="7819" y="7810"/>
                    </a:lnTo>
                    <a:lnTo>
                      <a:pt x="7839" y="7789"/>
                    </a:lnTo>
                    <a:lnTo>
                      <a:pt x="7857" y="7765"/>
                    </a:lnTo>
                    <a:lnTo>
                      <a:pt x="7871" y="7740"/>
                    </a:lnTo>
                    <a:lnTo>
                      <a:pt x="7884" y="7713"/>
                    </a:lnTo>
                    <a:lnTo>
                      <a:pt x="7895" y="7686"/>
                    </a:lnTo>
                    <a:lnTo>
                      <a:pt x="7902" y="7657"/>
                    </a:lnTo>
                    <a:lnTo>
                      <a:pt x="7907" y="7627"/>
                    </a:lnTo>
                    <a:lnTo>
                      <a:pt x="7909" y="7594"/>
                    </a:lnTo>
                    <a:lnTo>
                      <a:pt x="7909" y="7303"/>
                    </a:lnTo>
                    <a:lnTo>
                      <a:pt x="8282" y="7303"/>
                    </a:lnTo>
                    <a:lnTo>
                      <a:pt x="8282" y="7303"/>
                    </a:lnTo>
                    <a:lnTo>
                      <a:pt x="8318" y="7301"/>
                    </a:lnTo>
                    <a:lnTo>
                      <a:pt x="8354" y="7295"/>
                    </a:lnTo>
                    <a:lnTo>
                      <a:pt x="8388" y="7288"/>
                    </a:lnTo>
                    <a:lnTo>
                      <a:pt x="8420" y="7276"/>
                    </a:lnTo>
                    <a:lnTo>
                      <a:pt x="8453" y="7259"/>
                    </a:lnTo>
                    <a:lnTo>
                      <a:pt x="8482" y="7241"/>
                    </a:lnTo>
                    <a:lnTo>
                      <a:pt x="8510" y="7222"/>
                    </a:lnTo>
                    <a:lnTo>
                      <a:pt x="8536" y="7198"/>
                    </a:lnTo>
                    <a:lnTo>
                      <a:pt x="8559" y="7173"/>
                    </a:lnTo>
                    <a:lnTo>
                      <a:pt x="8579" y="7146"/>
                    </a:lnTo>
                    <a:lnTo>
                      <a:pt x="8597" y="7115"/>
                    </a:lnTo>
                    <a:lnTo>
                      <a:pt x="8611" y="7085"/>
                    </a:lnTo>
                    <a:lnTo>
                      <a:pt x="8624" y="7052"/>
                    </a:lnTo>
                    <a:lnTo>
                      <a:pt x="8633" y="7018"/>
                    </a:lnTo>
                    <a:lnTo>
                      <a:pt x="8638" y="6982"/>
                    </a:lnTo>
                    <a:lnTo>
                      <a:pt x="8640" y="6946"/>
                    </a:lnTo>
                    <a:lnTo>
                      <a:pt x="8640" y="6946"/>
                    </a:lnTo>
                    <a:lnTo>
                      <a:pt x="8638" y="6908"/>
                    </a:lnTo>
                    <a:lnTo>
                      <a:pt x="8633" y="6872"/>
                    </a:lnTo>
                    <a:lnTo>
                      <a:pt x="8624" y="6838"/>
                    </a:lnTo>
                    <a:lnTo>
                      <a:pt x="8611" y="6806"/>
                    </a:lnTo>
                    <a:lnTo>
                      <a:pt x="8597" y="6775"/>
                    </a:lnTo>
                    <a:lnTo>
                      <a:pt x="8579" y="6745"/>
                    </a:lnTo>
                    <a:lnTo>
                      <a:pt x="8559" y="6718"/>
                    </a:lnTo>
                    <a:lnTo>
                      <a:pt x="8536" y="6692"/>
                    </a:lnTo>
                    <a:lnTo>
                      <a:pt x="8510" y="6669"/>
                    </a:lnTo>
                    <a:lnTo>
                      <a:pt x="8482" y="6649"/>
                    </a:lnTo>
                    <a:lnTo>
                      <a:pt x="8453" y="6631"/>
                    </a:lnTo>
                    <a:lnTo>
                      <a:pt x="8420" y="6615"/>
                    </a:lnTo>
                    <a:lnTo>
                      <a:pt x="8388" y="6604"/>
                    </a:lnTo>
                    <a:lnTo>
                      <a:pt x="8354" y="6595"/>
                    </a:lnTo>
                    <a:lnTo>
                      <a:pt x="8318" y="6590"/>
                    </a:lnTo>
                    <a:lnTo>
                      <a:pt x="8282" y="6588"/>
                    </a:lnTo>
                    <a:lnTo>
                      <a:pt x="7909" y="6588"/>
                    </a:lnTo>
                    <a:lnTo>
                      <a:pt x="7909" y="5990"/>
                    </a:lnTo>
                    <a:lnTo>
                      <a:pt x="8282" y="5990"/>
                    </a:lnTo>
                    <a:lnTo>
                      <a:pt x="8282" y="5990"/>
                    </a:lnTo>
                    <a:lnTo>
                      <a:pt x="8318" y="5989"/>
                    </a:lnTo>
                    <a:lnTo>
                      <a:pt x="8354" y="5983"/>
                    </a:lnTo>
                    <a:lnTo>
                      <a:pt x="8388" y="5974"/>
                    </a:lnTo>
                    <a:lnTo>
                      <a:pt x="8420" y="5963"/>
                    </a:lnTo>
                    <a:lnTo>
                      <a:pt x="8453" y="5947"/>
                    </a:lnTo>
                    <a:lnTo>
                      <a:pt x="8482" y="5929"/>
                    </a:lnTo>
                    <a:lnTo>
                      <a:pt x="8510" y="5909"/>
                    </a:lnTo>
                    <a:lnTo>
                      <a:pt x="8536" y="5886"/>
                    </a:lnTo>
                    <a:lnTo>
                      <a:pt x="8559" y="5861"/>
                    </a:lnTo>
                    <a:lnTo>
                      <a:pt x="8579" y="5832"/>
                    </a:lnTo>
                    <a:lnTo>
                      <a:pt x="8597" y="5803"/>
                    </a:lnTo>
                    <a:lnTo>
                      <a:pt x="8611" y="5773"/>
                    </a:lnTo>
                    <a:lnTo>
                      <a:pt x="8624" y="5738"/>
                    </a:lnTo>
                    <a:lnTo>
                      <a:pt x="8633" y="5704"/>
                    </a:lnTo>
                    <a:lnTo>
                      <a:pt x="8638" y="5670"/>
                    </a:lnTo>
                    <a:lnTo>
                      <a:pt x="8640" y="5632"/>
                    </a:lnTo>
                    <a:lnTo>
                      <a:pt x="8640" y="5632"/>
                    </a:lnTo>
                    <a:lnTo>
                      <a:pt x="8638" y="5596"/>
                    </a:lnTo>
                    <a:lnTo>
                      <a:pt x="8633" y="5560"/>
                    </a:lnTo>
                    <a:lnTo>
                      <a:pt x="8624" y="5526"/>
                    </a:lnTo>
                    <a:lnTo>
                      <a:pt x="8611" y="5494"/>
                    </a:lnTo>
                    <a:lnTo>
                      <a:pt x="8597" y="5461"/>
                    </a:lnTo>
                    <a:lnTo>
                      <a:pt x="8579" y="5432"/>
                    </a:lnTo>
                    <a:lnTo>
                      <a:pt x="8559" y="5405"/>
                    </a:lnTo>
                    <a:lnTo>
                      <a:pt x="8536" y="5380"/>
                    </a:lnTo>
                    <a:lnTo>
                      <a:pt x="8510" y="5357"/>
                    </a:lnTo>
                    <a:lnTo>
                      <a:pt x="8482" y="5335"/>
                    </a:lnTo>
                    <a:lnTo>
                      <a:pt x="8453" y="5317"/>
                    </a:lnTo>
                    <a:lnTo>
                      <a:pt x="8420" y="5303"/>
                    </a:lnTo>
                    <a:lnTo>
                      <a:pt x="8388" y="5290"/>
                    </a:lnTo>
                    <a:lnTo>
                      <a:pt x="8354" y="5281"/>
                    </a:lnTo>
                    <a:lnTo>
                      <a:pt x="8318" y="5276"/>
                    </a:lnTo>
                    <a:lnTo>
                      <a:pt x="8282" y="5274"/>
                    </a:lnTo>
                    <a:lnTo>
                      <a:pt x="7909" y="5274"/>
                    </a:lnTo>
                    <a:lnTo>
                      <a:pt x="7909" y="4678"/>
                    </a:lnTo>
                    <a:lnTo>
                      <a:pt x="8282" y="4678"/>
                    </a:lnTo>
                    <a:lnTo>
                      <a:pt x="8282" y="4678"/>
                    </a:lnTo>
                    <a:lnTo>
                      <a:pt x="8318" y="4676"/>
                    </a:lnTo>
                    <a:lnTo>
                      <a:pt x="8354" y="4671"/>
                    </a:lnTo>
                    <a:lnTo>
                      <a:pt x="8388" y="4662"/>
                    </a:lnTo>
                    <a:lnTo>
                      <a:pt x="8420" y="4649"/>
                    </a:lnTo>
                    <a:lnTo>
                      <a:pt x="8453" y="4635"/>
                    </a:lnTo>
                    <a:lnTo>
                      <a:pt x="8482" y="4617"/>
                    </a:lnTo>
                    <a:lnTo>
                      <a:pt x="8510" y="4595"/>
                    </a:lnTo>
                    <a:lnTo>
                      <a:pt x="8536" y="4574"/>
                    </a:lnTo>
                    <a:lnTo>
                      <a:pt x="8559" y="4549"/>
                    </a:lnTo>
                    <a:lnTo>
                      <a:pt x="8579" y="4520"/>
                    </a:lnTo>
                    <a:lnTo>
                      <a:pt x="8597" y="4491"/>
                    </a:lnTo>
                    <a:lnTo>
                      <a:pt x="8611" y="4459"/>
                    </a:lnTo>
                    <a:lnTo>
                      <a:pt x="8624" y="4426"/>
                    </a:lnTo>
                    <a:lnTo>
                      <a:pt x="8633" y="4392"/>
                    </a:lnTo>
                    <a:lnTo>
                      <a:pt x="8638" y="4356"/>
                    </a:lnTo>
                    <a:lnTo>
                      <a:pt x="8640" y="4320"/>
                    </a:lnTo>
                    <a:lnTo>
                      <a:pt x="8640" y="4320"/>
                    </a:lnTo>
                    <a:lnTo>
                      <a:pt x="8638" y="4284"/>
                    </a:lnTo>
                    <a:lnTo>
                      <a:pt x="8633" y="4248"/>
                    </a:lnTo>
                    <a:lnTo>
                      <a:pt x="8624" y="4214"/>
                    </a:lnTo>
                    <a:lnTo>
                      <a:pt x="8611" y="4181"/>
                    </a:lnTo>
                    <a:lnTo>
                      <a:pt x="8597" y="4149"/>
                    </a:lnTo>
                    <a:lnTo>
                      <a:pt x="8579" y="4120"/>
                    </a:lnTo>
                    <a:lnTo>
                      <a:pt x="8559" y="4091"/>
                    </a:lnTo>
                    <a:lnTo>
                      <a:pt x="8536" y="4066"/>
                    </a:lnTo>
                    <a:lnTo>
                      <a:pt x="8510" y="4045"/>
                    </a:lnTo>
                    <a:lnTo>
                      <a:pt x="8482" y="4023"/>
                    </a:lnTo>
                    <a:lnTo>
                      <a:pt x="8453" y="4005"/>
                    </a:lnTo>
                    <a:lnTo>
                      <a:pt x="8420" y="3991"/>
                    </a:lnTo>
                    <a:lnTo>
                      <a:pt x="8388" y="3978"/>
                    </a:lnTo>
                    <a:lnTo>
                      <a:pt x="8354" y="3969"/>
                    </a:lnTo>
                    <a:lnTo>
                      <a:pt x="8318" y="3964"/>
                    </a:lnTo>
                    <a:lnTo>
                      <a:pt x="8282" y="3962"/>
                    </a:lnTo>
                    <a:lnTo>
                      <a:pt x="7909" y="3962"/>
                    </a:lnTo>
                    <a:lnTo>
                      <a:pt x="7909" y="3366"/>
                    </a:lnTo>
                    <a:lnTo>
                      <a:pt x="8282" y="3366"/>
                    </a:lnTo>
                    <a:close/>
                    <a:moveTo>
                      <a:pt x="7182" y="7423"/>
                    </a:moveTo>
                    <a:lnTo>
                      <a:pt x="1467" y="7423"/>
                    </a:lnTo>
                    <a:lnTo>
                      <a:pt x="1467" y="7423"/>
                    </a:lnTo>
                    <a:lnTo>
                      <a:pt x="1442" y="7421"/>
                    </a:lnTo>
                    <a:lnTo>
                      <a:pt x="1417" y="7418"/>
                    </a:lnTo>
                    <a:lnTo>
                      <a:pt x="1393" y="7412"/>
                    </a:lnTo>
                    <a:lnTo>
                      <a:pt x="1370" y="7403"/>
                    </a:lnTo>
                    <a:lnTo>
                      <a:pt x="1348" y="7393"/>
                    </a:lnTo>
                    <a:lnTo>
                      <a:pt x="1328" y="7380"/>
                    </a:lnTo>
                    <a:lnTo>
                      <a:pt x="1309" y="7366"/>
                    </a:lnTo>
                    <a:lnTo>
                      <a:pt x="1291" y="7349"/>
                    </a:lnTo>
                    <a:lnTo>
                      <a:pt x="1276" y="7333"/>
                    </a:lnTo>
                    <a:lnTo>
                      <a:pt x="1262" y="7313"/>
                    </a:lnTo>
                    <a:lnTo>
                      <a:pt x="1249" y="7294"/>
                    </a:lnTo>
                    <a:lnTo>
                      <a:pt x="1238" y="7272"/>
                    </a:lnTo>
                    <a:lnTo>
                      <a:pt x="1229" y="7249"/>
                    </a:lnTo>
                    <a:lnTo>
                      <a:pt x="1224" y="7225"/>
                    </a:lnTo>
                    <a:lnTo>
                      <a:pt x="1220" y="7200"/>
                    </a:lnTo>
                    <a:lnTo>
                      <a:pt x="1219" y="7175"/>
                    </a:lnTo>
                    <a:lnTo>
                      <a:pt x="1219" y="1465"/>
                    </a:lnTo>
                    <a:lnTo>
                      <a:pt x="1219" y="1465"/>
                    </a:lnTo>
                    <a:lnTo>
                      <a:pt x="1220" y="1440"/>
                    </a:lnTo>
                    <a:lnTo>
                      <a:pt x="1224" y="1415"/>
                    </a:lnTo>
                    <a:lnTo>
                      <a:pt x="1229" y="1391"/>
                    </a:lnTo>
                    <a:lnTo>
                      <a:pt x="1238" y="1368"/>
                    </a:lnTo>
                    <a:lnTo>
                      <a:pt x="1249" y="1346"/>
                    </a:lnTo>
                    <a:lnTo>
                      <a:pt x="1262" y="1327"/>
                    </a:lnTo>
                    <a:lnTo>
                      <a:pt x="1276" y="1307"/>
                    </a:lnTo>
                    <a:lnTo>
                      <a:pt x="1291" y="1291"/>
                    </a:lnTo>
                    <a:lnTo>
                      <a:pt x="1309" y="1274"/>
                    </a:lnTo>
                    <a:lnTo>
                      <a:pt x="1328" y="1260"/>
                    </a:lnTo>
                    <a:lnTo>
                      <a:pt x="1348" y="1247"/>
                    </a:lnTo>
                    <a:lnTo>
                      <a:pt x="1370" y="1237"/>
                    </a:lnTo>
                    <a:lnTo>
                      <a:pt x="1393" y="1228"/>
                    </a:lnTo>
                    <a:lnTo>
                      <a:pt x="1417" y="1222"/>
                    </a:lnTo>
                    <a:lnTo>
                      <a:pt x="1442" y="1219"/>
                    </a:lnTo>
                    <a:lnTo>
                      <a:pt x="1467" y="1217"/>
                    </a:lnTo>
                    <a:lnTo>
                      <a:pt x="7182" y="1217"/>
                    </a:lnTo>
                    <a:lnTo>
                      <a:pt x="7182" y="1217"/>
                    </a:lnTo>
                    <a:lnTo>
                      <a:pt x="7207" y="1219"/>
                    </a:lnTo>
                    <a:lnTo>
                      <a:pt x="7232" y="1222"/>
                    </a:lnTo>
                    <a:lnTo>
                      <a:pt x="7256" y="1228"/>
                    </a:lnTo>
                    <a:lnTo>
                      <a:pt x="7279" y="1237"/>
                    </a:lnTo>
                    <a:lnTo>
                      <a:pt x="7301" y="1247"/>
                    </a:lnTo>
                    <a:lnTo>
                      <a:pt x="7321" y="1260"/>
                    </a:lnTo>
                    <a:lnTo>
                      <a:pt x="7340" y="1274"/>
                    </a:lnTo>
                    <a:lnTo>
                      <a:pt x="7358" y="1291"/>
                    </a:lnTo>
                    <a:lnTo>
                      <a:pt x="7375" y="1307"/>
                    </a:lnTo>
                    <a:lnTo>
                      <a:pt x="7389" y="1327"/>
                    </a:lnTo>
                    <a:lnTo>
                      <a:pt x="7402" y="1346"/>
                    </a:lnTo>
                    <a:lnTo>
                      <a:pt x="7411" y="1368"/>
                    </a:lnTo>
                    <a:lnTo>
                      <a:pt x="7420" y="1391"/>
                    </a:lnTo>
                    <a:lnTo>
                      <a:pt x="7427" y="1415"/>
                    </a:lnTo>
                    <a:lnTo>
                      <a:pt x="7430" y="1440"/>
                    </a:lnTo>
                    <a:lnTo>
                      <a:pt x="7430" y="1465"/>
                    </a:lnTo>
                    <a:lnTo>
                      <a:pt x="7430" y="7175"/>
                    </a:lnTo>
                    <a:lnTo>
                      <a:pt x="7430" y="7175"/>
                    </a:lnTo>
                    <a:lnTo>
                      <a:pt x="7430" y="7200"/>
                    </a:lnTo>
                    <a:lnTo>
                      <a:pt x="7427" y="7225"/>
                    </a:lnTo>
                    <a:lnTo>
                      <a:pt x="7420" y="7249"/>
                    </a:lnTo>
                    <a:lnTo>
                      <a:pt x="7411" y="7272"/>
                    </a:lnTo>
                    <a:lnTo>
                      <a:pt x="7402" y="7294"/>
                    </a:lnTo>
                    <a:lnTo>
                      <a:pt x="7389" y="7313"/>
                    </a:lnTo>
                    <a:lnTo>
                      <a:pt x="7375" y="7333"/>
                    </a:lnTo>
                    <a:lnTo>
                      <a:pt x="7358" y="7349"/>
                    </a:lnTo>
                    <a:lnTo>
                      <a:pt x="7340" y="7366"/>
                    </a:lnTo>
                    <a:lnTo>
                      <a:pt x="7321" y="7380"/>
                    </a:lnTo>
                    <a:lnTo>
                      <a:pt x="7301" y="7393"/>
                    </a:lnTo>
                    <a:lnTo>
                      <a:pt x="7279" y="7403"/>
                    </a:lnTo>
                    <a:lnTo>
                      <a:pt x="7256" y="7412"/>
                    </a:lnTo>
                    <a:lnTo>
                      <a:pt x="7232" y="7418"/>
                    </a:lnTo>
                    <a:lnTo>
                      <a:pt x="7207" y="7421"/>
                    </a:lnTo>
                    <a:lnTo>
                      <a:pt x="7182" y="7423"/>
                    </a:lnTo>
                    <a:lnTo>
                      <a:pt x="7182" y="74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rimson Text"/>
                  <a:ea typeface="+mn-ea"/>
                  <a:cs typeface="+mn-cs"/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3921125" y="1250950"/>
                <a:ext cx="4357688" cy="435768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rimson Text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638037" y="603315"/>
            <a:ext cx="1202732" cy="1395168"/>
            <a:chOff x="638037" y="603315"/>
            <a:chExt cx="1202732" cy="1395168"/>
          </a:xfrm>
        </p:grpSpPr>
        <p:sp>
          <p:nvSpPr>
            <p:cNvPr id="5" name="Isosceles Triangle 4"/>
            <p:cNvSpPr/>
            <p:nvPr/>
          </p:nvSpPr>
          <p:spPr>
            <a:xfrm rot="5400000">
              <a:off x="541819" y="699533"/>
              <a:ext cx="1395168" cy="1202732"/>
            </a:xfrm>
            <a:prstGeom prst="triangle">
              <a:avLst/>
            </a:prstGeom>
            <a:gradFill flip="none" rotWithShape="1">
              <a:gsLst>
                <a:gs pos="100000">
                  <a:schemeClr val="accent1"/>
                </a:gs>
                <a:gs pos="20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  <a:tileRect/>
            </a:gradFill>
            <a:ln>
              <a:noFill/>
            </a:ln>
            <a:effectLst>
              <a:outerShdw blurRad="101600" dist="101600" algn="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rimson Text"/>
                <a:ea typeface="+mn-ea"/>
                <a:cs typeface="+mn-cs"/>
              </a:endParaRPr>
            </a:p>
          </p:txBody>
        </p:sp>
        <p:sp>
          <p:nvSpPr>
            <p:cNvPr id="56" name="Freeform 24"/>
            <p:cNvSpPr>
              <a:spLocks noChangeAspect="1" noEditPoints="1"/>
            </p:cNvSpPr>
            <p:nvPr/>
          </p:nvSpPr>
          <p:spPr bwMode="auto">
            <a:xfrm>
              <a:off x="789475" y="1066565"/>
              <a:ext cx="524658" cy="431058"/>
            </a:xfrm>
            <a:custGeom>
              <a:avLst/>
              <a:gdLst>
                <a:gd name="T0" fmla="*/ 4897 w 5258"/>
                <a:gd name="T1" fmla="*/ 2103 h 4320"/>
                <a:gd name="T2" fmla="*/ 5003 w 5258"/>
                <a:gd name="T3" fmla="*/ 2024 h 4320"/>
                <a:gd name="T4" fmla="*/ 5037 w 5258"/>
                <a:gd name="T5" fmla="*/ 1911 h 4320"/>
                <a:gd name="T6" fmla="*/ 4992 w 5258"/>
                <a:gd name="T7" fmla="*/ 1784 h 4320"/>
                <a:gd name="T8" fmla="*/ 4877 w 5258"/>
                <a:gd name="T9" fmla="*/ 1715 h 4320"/>
                <a:gd name="T10" fmla="*/ 4277 w 5258"/>
                <a:gd name="T11" fmla="*/ 1562 h 4320"/>
                <a:gd name="T12" fmla="*/ 3975 w 5258"/>
                <a:gd name="T13" fmla="*/ 1257 h 4320"/>
                <a:gd name="T14" fmla="*/ 3618 w 5258"/>
                <a:gd name="T15" fmla="*/ 1019 h 4320"/>
                <a:gd name="T16" fmla="*/ 3214 w 5258"/>
                <a:gd name="T17" fmla="*/ 855 h 4320"/>
                <a:gd name="T18" fmla="*/ 2775 w 5258"/>
                <a:gd name="T19" fmla="*/ 778 h 4320"/>
                <a:gd name="T20" fmla="*/ 2742 w 5258"/>
                <a:gd name="T21" fmla="*/ 459 h 4320"/>
                <a:gd name="T22" fmla="*/ 2905 w 5258"/>
                <a:gd name="T23" fmla="*/ 434 h 4320"/>
                <a:gd name="T24" fmla="*/ 3116 w 5258"/>
                <a:gd name="T25" fmla="*/ 393 h 4320"/>
                <a:gd name="T26" fmla="*/ 3231 w 5258"/>
                <a:gd name="T27" fmla="*/ 426 h 4320"/>
                <a:gd name="T28" fmla="*/ 3166 w 5258"/>
                <a:gd name="T29" fmla="*/ 39 h 4320"/>
                <a:gd name="T30" fmla="*/ 3035 w 5258"/>
                <a:gd name="T31" fmla="*/ 38 h 4320"/>
                <a:gd name="T32" fmla="*/ 2791 w 5258"/>
                <a:gd name="T33" fmla="*/ 96 h 4320"/>
                <a:gd name="T34" fmla="*/ 2709 w 5258"/>
                <a:gd name="T35" fmla="*/ 80 h 4320"/>
                <a:gd name="T36" fmla="*/ 2691 w 5258"/>
                <a:gd name="T37" fmla="*/ 28 h 4320"/>
                <a:gd name="T38" fmla="*/ 2645 w 5258"/>
                <a:gd name="T39" fmla="*/ 1 h 4320"/>
                <a:gd name="T40" fmla="*/ 2597 w 5258"/>
                <a:gd name="T41" fmla="*/ 7 h 4320"/>
                <a:gd name="T42" fmla="*/ 2559 w 5258"/>
                <a:gd name="T43" fmla="*/ 42 h 4320"/>
                <a:gd name="T44" fmla="*/ 2549 w 5258"/>
                <a:gd name="T45" fmla="*/ 773 h 4320"/>
                <a:gd name="T46" fmla="*/ 2228 w 5258"/>
                <a:gd name="T47" fmla="*/ 811 h 4320"/>
                <a:gd name="T48" fmla="*/ 1807 w 5258"/>
                <a:gd name="T49" fmla="*/ 939 h 4320"/>
                <a:gd name="T50" fmla="*/ 1430 w 5258"/>
                <a:gd name="T51" fmla="*/ 1147 h 4320"/>
                <a:gd name="T52" fmla="*/ 1103 w 5258"/>
                <a:gd name="T53" fmla="*/ 1424 h 4320"/>
                <a:gd name="T54" fmla="*/ 422 w 5258"/>
                <a:gd name="T55" fmla="*/ 1711 h 4320"/>
                <a:gd name="T56" fmla="*/ 309 w 5258"/>
                <a:gd name="T57" fmla="*/ 1745 h 4320"/>
                <a:gd name="T58" fmla="*/ 230 w 5258"/>
                <a:gd name="T59" fmla="*/ 1852 h 4320"/>
                <a:gd name="T60" fmla="*/ 230 w 5258"/>
                <a:gd name="T61" fmla="*/ 1972 h 4320"/>
                <a:gd name="T62" fmla="*/ 309 w 5258"/>
                <a:gd name="T63" fmla="*/ 2078 h 4320"/>
                <a:gd name="T64" fmla="*/ 422 w 5258"/>
                <a:gd name="T65" fmla="*/ 2995 h 4320"/>
                <a:gd name="T66" fmla="*/ 64 w 5258"/>
                <a:gd name="T67" fmla="*/ 3010 h 4320"/>
                <a:gd name="T68" fmla="*/ 10 w 5258"/>
                <a:gd name="T69" fmla="*/ 3069 h 4320"/>
                <a:gd name="T70" fmla="*/ 2 w 5258"/>
                <a:gd name="T71" fmla="*/ 3139 h 4320"/>
                <a:gd name="T72" fmla="*/ 44 w 5258"/>
                <a:gd name="T73" fmla="*/ 3208 h 4320"/>
                <a:gd name="T74" fmla="*/ 120 w 5258"/>
                <a:gd name="T75" fmla="*/ 3236 h 4320"/>
                <a:gd name="T76" fmla="*/ 1941 w 5258"/>
                <a:gd name="T77" fmla="*/ 4320 h 4320"/>
                <a:gd name="T78" fmla="*/ 3317 w 5258"/>
                <a:gd name="T79" fmla="*/ 4320 h 4320"/>
                <a:gd name="T80" fmla="*/ 5138 w 5258"/>
                <a:gd name="T81" fmla="*/ 3236 h 4320"/>
                <a:gd name="T82" fmla="*/ 5205 w 5258"/>
                <a:gd name="T83" fmla="*/ 3215 h 4320"/>
                <a:gd name="T84" fmla="*/ 5253 w 5258"/>
                <a:gd name="T85" fmla="*/ 3151 h 4320"/>
                <a:gd name="T86" fmla="*/ 5253 w 5258"/>
                <a:gd name="T87" fmla="*/ 3080 h 4320"/>
                <a:gd name="T88" fmla="*/ 5205 w 5258"/>
                <a:gd name="T89" fmla="*/ 3015 h 4320"/>
                <a:gd name="T90" fmla="*/ 5138 w 5258"/>
                <a:gd name="T91" fmla="*/ 2995 h 4320"/>
                <a:gd name="T92" fmla="*/ 2863 w 5258"/>
                <a:gd name="T93" fmla="*/ 2332 h 4320"/>
                <a:gd name="T94" fmla="*/ 3170 w 5258"/>
                <a:gd name="T95" fmla="*/ 2421 h 4320"/>
                <a:gd name="T96" fmla="*/ 3444 w 5258"/>
                <a:gd name="T97" fmla="*/ 2573 h 4320"/>
                <a:gd name="T98" fmla="*/ 3675 w 5258"/>
                <a:gd name="T99" fmla="*/ 2780 h 4320"/>
                <a:gd name="T100" fmla="*/ 1424 w 5258"/>
                <a:gd name="T101" fmla="*/ 2995 h 4320"/>
                <a:gd name="T102" fmla="*/ 1583 w 5258"/>
                <a:gd name="T103" fmla="*/ 2780 h 4320"/>
                <a:gd name="T104" fmla="*/ 1814 w 5258"/>
                <a:gd name="T105" fmla="*/ 2573 h 4320"/>
                <a:gd name="T106" fmla="*/ 2088 w 5258"/>
                <a:gd name="T107" fmla="*/ 2421 h 4320"/>
                <a:gd name="T108" fmla="*/ 2395 w 5258"/>
                <a:gd name="T109" fmla="*/ 2332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5258" h="4320">
                  <a:moveTo>
                    <a:pt x="5138" y="2995"/>
                  </a:moveTo>
                  <a:lnTo>
                    <a:pt x="4836" y="2995"/>
                  </a:lnTo>
                  <a:lnTo>
                    <a:pt x="4836" y="2112"/>
                  </a:lnTo>
                  <a:lnTo>
                    <a:pt x="4836" y="2112"/>
                  </a:lnTo>
                  <a:lnTo>
                    <a:pt x="4857" y="2111"/>
                  </a:lnTo>
                  <a:lnTo>
                    <a:pt x="4877" y="2109"/>
                  </a:lnTo>
                  <a:lnTo>
                    <a:pt x="4897" y="2103"/>
                  </a:lnTo>
                  <a:lnTo>
                    <a:pt x="4915" y="2096"/>
                  </a:lnTo>
                  <a:lnTo>
                    <a:pt x="4933" y="2088"/>
                  </a:lnTo>
                  <a:lnTo>
                    <a:pt x="4949" y="2078"/>
                  </a:lnTo>
                  <a:lnTo>
                    <a:pt x="4964" y="2066"/>
                  </a:lnTo>
                  <a:lnTo>
                    <a:pt x="4979" y="2054"/>
                  </a:lnTo>
                  <a:lnTo>
                    <a:pt x="4992" y="2040"/>
                  </a:lnTo>
                  <a:lnTo>
                    <a:pt x="5003" y="2024"/>
                  </a:lnTo>
                  <a:lnTo>
                    <a:pt x="5013" y="2007"/>
                  </a:lnTo>
                  <a:lnTo>
                    <a:pt x="5021" y="1989"/>
                  </a:lnTo>
                  <a:lnTo>
                    <a:pt x="5028" y="1972"/>
                  </a:lnTo>
                  <a:lnTo>
                    <a:pt x="5033" y="1952"/>
                  </a:lnTo>
                  <a:lnTo>
                    <a:pt x="5037" y="1932"/>
                  </a:lnTo>
                  <a:lnTo>
                    <a:pt x="5037" y="1911"/>
                  </a:lnTo>
                  <a:lnTo>
                    <a:pt x="5037" y="1911"/>
                  </a:lnTo>
                  <a:lnTo>
                    <a:pt x="5037" y="1891"/>
                  </a:lnTo>
                  <a:lnTo>
                    <a:pt x="5033" y="1871"/>
                  </a:lnTo>
                  <a:lnTo>
                    <a:pt x="5028" y="1852"/>
                  </a:lnTo>
                  <a:lnTo>
                    <a:pt x="5021" y="1834"/>
                  </a:lnTo>
                  <a:lnTo>
                    <a:pt x="5013" y="1816"/>
                  </a:lnTo>
                  <a:lnTo>
                    <a:pt x="5003" y="1800"/>
                  </a:lnTo>
                  <a:lnTo>
                    <a:pt x="4992" y="1784"/>
                  </a:lnTo>
                  <a:lnTo>
                    <a:pt x="4979" y="1770"/>
                  </a:lnTo>
                  <a:lnTo>
                    <a:pt x="4964" y="1757"/>
                  </a:lnTo>
                  <a:lnTo>
                    <a:pt x="4949" y="1745"/>
                  </a:lnTo>
                  <a:lnTo>
                    <a:pt x="4933" y="1735"/>
                  </a:lnTo>
                  <a:lnTo>
                    <a:pt x="4915" y="1726"/>
                  </a:lnTo>
                  <a:lnTo>
                    <a:pt x="4897" y="1720"/>
                  </a:lnTo>
                  <a:lnTo>
                    <a:pt x="4877" y="1715"/>
                  </a:lnTo>
                  <a:lnTo>
                    <a:pt x="4857" y="1712"/>
                  </a:lnTo>
                  <a:lnTo>
                    <a:pt x="4836" y="1711"/>
                  </a:lnTo>
                  <a:lnTo>
                    <a:pt x="4385" y="1711"/>
                  </a:lnTo>
                  <a:lnTo>
                    <a:pt x="4385" y="1711"/>
                  </a:lnTo>
                  <a:lnTo>
                    <a:pt x="4350" y="1661"/>
                  </a:lnTo>
                  <a:lnTo>
                    <a:pt x="4314" y="1611"/>
                  </a:lnTo>
                  <a:lnTo>
                    <a:pt x="4277" y="1562"/>
                  </a:lnTo>
                  <a:lnTo>
                    <a:pt x="4237" y="1515"/>
                  </a:lnTo>
                  <a:lnTo>
                    <a:pt x="4197" y="1469"/>
                  </a:lnTo>
                  <a:lnTo>
                    <a:pt x="4155" y="1424"/>
                  </a:lnTo>
                  <a:lnTo>
                    <a:pt x="4112" y="1380"/>
                  </a:lnTo>
                  <a:lnTo>
                    <a:pt x="4067" y="1338"/>
                  </a:lnTo>
                  <a:lnTo>
                    <a:pt x="4022" y="1297"/>
                  </a:lnTo>
                  <a:lnTo>
                    <a:pt x="3975" y="1257"/>
                  </a:lnTo>
                  <a:lnTo>
                    <a:pt x="3927" y="1219"/>
                  </a:lnTo>
                  <a:lnTo>
                    <a:pt x="3879" y="1182"/>
                  </a:lnTo>
                  <a:lnTo>
                    <a:pt x="3828" y="1147"/>
                  </a:lnTo>
                  <a:lnTo>
                    <a:pt x="3777" y="1112"/>
                  </a:lnTo>
                  <a:lnTo>
                    <a:pt x="3726" y="1079"/>
                  </a:lnTo>
                  <a:lnTo>
                    <a:pt x="3672" y="1048"/>
                  </a:lnTo>
                  <a:lnTo>
                    <a:pt x="3618" y="1019"/>
                  </a:lnTo>
                  <a:lnTo>
                    <a:pt x="3563" y="990"/>
                  </a:lnTo>
                  <a:lnTo>
                    <a:pt x="3508" y="964"/>
                  </a:lnTo>
                  <a:lnTo>
                    <a:pt x="3451" y="939"/>
                  </a:lnTo>
                  <a:lnTo>
                    <a:pt x="3393" y="915"/>
                  </a:lnTo>
                  <a:lnTo>
                    <a:pt x="3334" y="894"/>
                  </a:lnTo>
                  <a:lnTo>
                    <a:pt x="3274" y="873"/>
                  </a:lnTo>
                  <a:lnTo>
                    <a:pt x="3214" y="855"/>
                  </a:lnTo>
                  <a:lnTo>
                    <a:pt x="3154" y="839"/>
                  </a:lnTo>
                  <a:lnTo>
                    <a:pt x="3092" y="824"/>
                  </a:lnTo>
                  <a:lnTo>
                    <a:pt x="3030" y="811"/>
                  </a:lnTo>
                  <a:lnTo>
                    <a:pt x="2966" y="800"/>
                  </a:lnTo>
                  <a:lnTo>
                    <a:pt x="2903" y="791"/>
                  </a:lnTo>
                  <a:lnTo>
                    <a:pt x="2839" y="783"/>
                  </a:lnTo>
                  <a:lnTo>
                    <a:pt x="2775" y="778"/>
                  </a:lnTo>
                  <a:lnTo>
                    <a:pt x="2709" y="774"/>
                  </a:lnTo>
                  <a:lnTo>
                    <a:pt x="2709" y="774"/>
                  </a:lnTo>
                  <a:lnTo>
                    <a:pt x="2709" y="773"/>
                  </a:lnTo>
                  <a:lnTo>
                    <a:pt x="2709" y="456"/>
                  </a:lnTo>
                  <a:lnTo>
                    <a:pt x="2709" y="456"/>
                  </a:lnTo>
                  <a:lnTo>
                    <a:pt x="2725" y="458"/>
                  </a:lnTo>
                  <a:lnTo>
                    <a:pt x="2742" y="459"/>
                  </a:lnTo>
                  <a:lnTo>
                    <a:pt x="2758" y="460"/>
                  </a:lnTo>
                  <a:lnTo>
                    <a:pt x="2775" y="459"/>
                  </a:lnTo>
                  <a:lnTo>
                    <a:pt x="2791" y="458"/>
                  </a:lnTo>
                  <a:lnTo>
                    <a:pt x="2808" y="456"/>
                  </a:lnTo>
                  <a:lnTo>
                    <a:pt x="2839" y="450"/>
                  </a:lnTo>
                  <a:lnTo>
                    <a:pt x="2872" y="443"/>
                  </a:lnTo>
                  <a:lnTo>
                    <a:pt x="2905" y="434"/>
                  </a:lnTo>
                  <a:lnTo>
                    <a:pt x="2970" y="415"/>
                  </a:lnTo>
                  <a:lnTo>
                    <a:pt x="3003" y="406"/>
                  </a:lnTo>
                  <a:lnTo>
                    <a:pt x="3035" y="400"/>
                  </a:lnTo>
                  <a:lnTo>
                    <a:pt x="3068" y="395"/>
                  </a:lnTo>
                  <a:lnTo>
                    <a:pt x="3085" y="393"/>
                  </a:lnTo>
                  <a:lnTo>
                    <a:pt x="3101" y="393"/>
                  </a:lnTo>
                  <a:lnTo>
                    <a:pt x="3116" y="393"/>
                  </a:lnTo>
                  <a:lnTo>
                    <a:pt x="3133" y="394"/>
                  </a:lnTo>
                  <a:lnTo>
                    <a:pt x="3149" y="397"/>
                  </a:lnTo>
                  <a:lnTo>
                    <a:pt x="3166" y="400"/>
                  </a:lnTo>
                  <a:lnTo>
                    <a:pt x="3182" y="405"/>
                  </a:lnTo>
                  <a:lnTo>
                    <a:pt x="3199" y="411"/>
                  </a:lnTo>
                  <a:lnTo>
                    <a:pt x="3215" y="417"/>
                  </a:lnTo>
                  <a:lnTo>
                    <a:pt x="3231" y="426"/>
                  </a:lnTo>
                  <a:lnTo>
                    <a:pt x="3231" y="426"/>
                  </a:lnTo>
                  <a:lnTo>
                    <a:pt x="3231" y="66"/>
                  </a:lnTo>
                  <a:lnTo>
                    <a:pt x="3231" y="66"/>
                  </a:lnTo>
                  <a:lnTo>
                    <a:pt x="3215" y="57"/>
                  </a:lnTo>
                  <a:lnTo>
                    <a:pt x="3199" y="49"/>
                  </a:lnTo>
                  <a:lnTo>
                    <a:pt x="3182" y="44"/>
                  </a:lnTo>
                  <a:lnTo>
                    <a:pt x="3166" y="39"/>
                  </a:lnTo>
                  <a:lnTo>
                    <a:pt x="3149" y="36"/>
                  </a:lnTo>
                  <a:lnTo>
                    <a:pt x="3133" y="33"/>
                  </a:lnTo>
                  <a:lnTo>
                    <a:pt x="3116" y="32"/>
                  </a:lnTo>
                  <a:lnTo>
                    <a:pt x="3101" y="32"/>
                  </a:lnTo>
                  <a:lnTo>
                    <a:pt x="3085" y="33"/>
                  </a:lnTo>
                  <a:lnTo>
                    <a:pt x="3068" y="34"/>
                  </a:lnTo>
                  <a:lnTo>
                    <a:pt x="3035" y="38"/>
                  </a:lnTo>
                  <a:lnTo>
                    <a:pt x="3003" y="46"/>
                  </a:lnTo>
                  <a:lnTo>
                    <a:pt x="2970" y="54"/>
                  </a:lnTo>
                  <a:lnTo>
                    <a:pt x="2905" y="72"/>
                  </a:lnTo>
                  <a:lnTo>
                    <a:pt x="2872" y="81"/>
                  </a:lnTo>
                  <a:lnTo>
                    <a:pt x="2839" y="89"/>
                  </a:lnTo>
                  <a:lnTo>
                    <a:pt x="2808" y="94"/>
                  </a:lnTo>
                  <a:lnTo>
                    <a:pt x="2791" y="96"/>
                  </a:lnTo>
                  <a:lnTo>
                    <a:pt x="2775" y="99"/>
                  </a:lnTo>
                  <a:lnTo>
                    <a:pt x="2758" y="99"/>
                  </a:lnTo>
                  <a:lnTo>
                    <a:pt x="2742" y="99"/>
                  </a:lnTo>
                  <a:lnTo>
                    <a:pt x="2725" y="96"/>
                  </a:lnTo>
                  <a:lnTo>
                    <a:pt x="2709" y="94"/>
                  </a:lnTo>
                  <a:lnTo>
                    <a:pt x="2709" y="80"/>
                  </a:lnTo>
                  <a:lnTo>
                    <a:pt x="2709" y="80"/>
                  </a:lnTo>
                  <a:lnTo>
                    <a:pt x="2709" y="72"/>
                  </a:lnTo>
                  <a:lnTo>
                    <a:pt x="2708" y="64"/>
                  </a:lnTo>
                  <a:lnTo>
                    <a:pt x="2706" y="56"/>
                  </a:lnTo>
                  <a:lnTo>
                    <a:pt x="2703" y="49"/>
                  </a:lnTo>
                  <a:lnTo>
                    <a:pt x="2699" y="42"/>
                  </a:lnTo>
                  <a:lnTo>
                    <a:pt x="2696" y="35"/>
                  </a:lnTo>
                  <a:lnTo>
                    <a:pt x="2691" y="28"/>
                  </a:lnTo>
                  <a:lnTo>
                    <a:pt x="2686" y="23"/>
                  </a:lnTo>
                  <a:lnTo>
                    <a:pt x="2680" y="19"/>
                  </a:lnTo>
                  <a:lnTo>
                    <a:pt x="2674" y="13"/>
                  </a:lnTo>
                  <a:lnTo>
                    <a:pt x="2667" y="10"/>
                  </a:lnTo>
                  <a:lnTo>
                    <a:pt x="2661" y="7"/>
                  </a:lnTo>
                  <a:lnTo>
                    <a:pt x="2653" y="3"/>
                  </a:lnTo>
                  <a:lnTo>
                    <a:pt x="2645" y="1"/>
                  </a:lnTo>
                  <a:lnTo>
                    <a:pt x="2637" y="0"/>
                  </a:lnTo>
                  <a:lnTo>
                    <a:pt x="2629" y="0"/>
                  </a:lnTo>
                  <a:lnTo>
                    <a:pt x="2629" y="0"/>
                  </a:lnTo>
                  <a:lnTo>
                    <a:pt x="2621" y="0"/>
                  </a:lnTo>
                  <a:lnTo>
                    <a:pt x="2613" y="1"/>
                  </a:lnTo>
                  <a:lnTo>
                    <a:pt x="2605" y="3"/>
                  </a:lnTo>
                  <a:lnTo>
                    <a:pt x="2597" y="7"/>
                  </a:lnTo>
                  <a:lnTo>
                    <a:pt x="2591" y="10"/>
                  </a:lnTo>
                  <a:lnTo>
                    <a:pt x="2584" y="13"/>
                  </a:lnTo>
                  <a:lnTo>
                    <a:pt x="2578" y="19"/>
                  </a:lnTo>
                  <a:lnTo>
                    <a:pt x="2572" y="23"/>
                  </a:lnTo>
                  <a:lnTo>
                    <a:pt x="2567" y="28"/>
                  </a:lnTo>
                  <a:lnTo>
                    <a:pt x="2562" y="35"/>
                  </a:lnTo>
                  <a:lnTo>
                    <a:pt x="2559" y="42"/>
                  </a:lnTo>
                  <a:lnTo>
                    <a:pt x="2555" y="49"/>
                  </a:lnTo>
                  <a:lnTo>
                    <a:pt x="2552" y="56"/>
                  </a:lnTo>
                  <a:lnTo>
                    <a:pt x="2550" y="64"/>
                  </a:lnTo>
                  <a:lnTo>
                    <a:pt x="2549" y="72"/>
                  </a:lnTo>
                  <a:lnTo>
                    <a:pt x="2549" y="80"/>
                  </a:lnTo>
                  <a:lnTo>
                    <a:pt x="2549" y="773"/>
                  </a:lnTo>
                  <a:lnTo>
                    <a:pt x="2549" y="773"/>
                  </a:lnTo>
                  <a:lnTo>
                    <a:pt x="2549" y="774"/>
                  </a:lnTo>
                  <a:lnTo>
                    <a:pt x="2549" y="774"/>
                  </a:lnTo>
                  <a:lnTo>
                    <a:pt x="2483" y="778"/>
                  </a:lnTo>
                  <a:lnTo>
                    <a:pt x="2419" y="783"/>
                  </a:lnTo>
                  <a:lnTo>
                    <a:pt x="2355" y="791"/>
                  </a:lnTo>
                  <a:lnTo>
                    <a:pt x="2292" y="800"/>
                  </a:lnTo>
                  <a:lnTo>
                    <a:pt x="2228" y="811"/>
                  </a:lnTo>
                  <a:lnTo>
                    <a:pt x="2166" y="824"/>
                  </a:lnTo>
                  <a:lnTo>
                    <a:pt x="2104" y="839"/>
                  </a:lnTo>
                  <a:lnTo>
                    <a:pt x="2044" y="855"/>
                  </a:lnTo>
                  <a:lnTo>
                    <a:pt x="1984" y="873"/>
                  </a:lnTo>
                  <a:lnTo>
                    <a:pt x="1924" y="894"/>
                  </a:lnTo>
                  <a:lnTo>
                    <a:pt x="1865" y="915"/>
                  </a:lnTo>
                  <a:lnTo>
                    <a:pt x="1807" y="939"/>
                  </a:lnTo>
                  <a:lnTo>
                    <a:pt x="1750" y="964"/>
                  </a:lnTo>
                  <a:lnTo>
                    <a:pt x="1695" y="990"/>
                  </a:lnTo>
                  <a:lnTo>
                    <a:pt x="1640" y="1019"/>
                  </a:lnTo>
                  <a:lnTo>
                    <a:pt x="1586" y="1048"/>
                  </a:lnTo>
                  <a:lnTo>
                    <a:pt x="1532" y="1079"/>
                  </a:lnTo>
                  <a:lnTo>
                    <a:pt x="1481" y="1112"/>
                  </a:lnTo>
                  <a:lnTo>
                    <a:pt x="1430" y="1147"/>
                  </a:lnTo>
                  <a:lnTo>
                    <a:pt x="1379" y="1182"/>
                  </a:lnTo>
                  <a:lnTo>
                    <a:pt x="1331" y="1219"/>
                  </a:lnTo>
                  <a:lnTo>
                    <a:pt x="1283" y="1257"/>
                  </a:lnTo>
                  <a:lnTo>
                    <a:pt x="1236" y="1297"/>
                  </a:lnTo>
                  <a:lnTo>
                    <a:pt x="1191" y="1338"/>
                  </a:lnTo>
                  <a:lnTo>
                    <a:pt x="1146" y="1380"/>
                  </a:lnTo>
                  <a:lnTo>
                    <a:pt x="1103" y="1424"/>
                  </a:lnTo>
                  <a:lnTo>
                    <a:pt x="1061" y="1469"/>
                  </a:lnTo>
                  <a:lnTo>
                    <a:pt x="1021" y="1515"/>
                  </a:lnTo>
                  <a:lnTo>
                    <a:pt x="981" y="1562"/>
                  </a:lnTo>
                  <a:lnTo>
                    <a:pt x="944" y="1611"/>
                  </a:lnTo>
                  <a:lnTo>
                    <a:pt x="908" y="1661"/>
                  </a:lnTo>
                  <a:lnTo>
                    <a:pt x="873" y="1711"/>
                  </a:lnTo>
                  <a:lnTo>
                    <a:pt x="422" y="1711"/>
                  </a:lnTo>
                  <a:lnTo>
                    <a:pt x="422" y="1711"/>
                  </a:lnTo>
                  <a:lnTo>
                    <a:pt x="401" y="1712"/>
                  </a:lnTo>
                  <a:lnTo>
                    <a:pt x="381" y="1715"/>
                  </a:lnTo>
                  <a:lnTo>
                    <a:pt x="361" y="1720"/>
                  </a:lnTo>
                  <a:lnTo>
                    <a:pt x="343" y="1726"/>
                  </a:lnTo>
                  <a:lnTo>
                    <a:pt x="325" y="1735"/>
                  </a:lnTo>
                  <a:lnTo>
                    <a:pt x="309" y="1745"/>
                  </a:lnTo>
                  <a:lnTo>
                    <a:pt x="294" y="1757"/>
                  </a:lnTo>
                  <a:lnTo>
                    <a:pt x="279" y="1770"/>
                  </a:lnTo>
                  <a:lnTo>
                    <a:pt x="266" y="1784"/>
                  </a:lnTo>
                  <a:lnTo>
                    <a:pt x="255" y="1800"/>
                  </a:lnTo>
                  <a:lnTo>
                    <a:pt x="245" y="1816"/>
                  </a:lnTo>
                  <a:lnTo>
                    <a:pt x="237" y="1834"/>
                  </a:lnTo>
                  <a:lnTo>
                    <a:pt x="230" y="1852"/>
                  </a:lnTo>
                  <a:lnTo>
                    <a:pt x="225" y="1871"/>
                  </a:lnTo>
                  <a:lnTo>
                    <a:pt x="221" y="1891"/>
                  </a:lnTo>
                  <a:lnTo>
                    <a:pt x="221" y="1911"/>
                  </a:lnTo>
                  <a:lnTo>
                    <a:pt x="221" y="1911"/>
                  </a:lnTo>
                  <a:lnTo>
                    <a:pt x="221" y="1932"/>
                  </a:lnTo>
                  <a:lnTo>
                    <a:pt x="225" y="1952"/>
                  </a:lnTo>
                  <a:lnTo>
                    <a:pt x="230" y="1972"/>
                  </a:lnTo>
                  <a:lnTo>
                    <a:pt x="237" y="1989"/>
                  </a:lnTo>
                  <a:lnTo>
                    <a:pt x="245" y="2007"/>
                  </a:lnTo>
                  <a:lnTo>
                    <a:pt x="255" y="2024"/>
                  </a:lnTo>
                  <a:lnTo>
                    <a:pt x="266" y="2040"/>
                  </a:lnTo>
                  <a:lnTo>
                    <a:pt x="279" y="2054"/>
                  </a:lnTo>
                  <a:lnTo>
                    <a:pt x="294" y="2066"/>
                  </a:lnTo>
                  <a:lnTo>
                    <a:pt x="309" y="2078"/>
                  </a:lnTo>
                  <a:lnTo>
                    <a:pt x="325" y="2088"/>
                  </a:lnTo>
                  <a:lnTo>
                    <a:pt x="343" y="2096"/>
                  </a:lnTo>
                  <a:lnTo>
                    <a:pt x="361" y="2103"/>
                  </a:lnTo>
                  <a:lnTo>
                    <a:pt x="381" y="2109"/>
                  </a:lnTo>
                  <a:lnTo>
                    <a:pt x="401" y="2111"/>
                  </a:lnTo>
                  <a:lnTo>
                    <a:pt x="422" y="2112"/>
                  </a:lnTo>
                  <a:lnTo>
                    <a:pt x="422" y="2995"/>
                  </a:lnTo>
                  <a:lnTo>
                    <a:pt x="120" y="2995"/>
                  </a:lnTo>
                  <a:lnTo>
                    <a:pt x="120" y="2995"/>
                  </a:lnTo>
                  <a:lnTo>
                    <a:pt x="108" y="2996"/>
                  </a:lnTo>
                  <a:lnTo>
                    <a:pt x="96" y="2998"/>
                  </a:lnTo>
                  <a:lnTo>
                    <a:pt x="84" y="3000"/>
                  </a:lnTo>
                  <a:lnTo>
                    <a:pt x="73" y="3005"/>
                  </a:lnTo>
                  <a:lnTo>
                    <a:pt x="64" y="3010"/>
                  </a:lnTo>
                  <a:lnTo>
                    <a:pt x="53" y="3015"/>
                  </a:lnTo>
                  <a:lnTo>
                    <a:pt x="44" y="3022"/>
                  </a:lnTo>
                  <a:lnTo>
                    <a:pt x="35" y="3031"/>
                  </a:lnTo>
                  <a:lnTo>
                    <a:pt x="27" y="3038"/>
                  </a:lnTo>
                  <a:lnTo>
                    <a:pt x="21" y="3048"/>
                  </a:lnTo>
                  <a:lnTo>
                    <a:pt x="14" y="3058"/>
                  </a:lnTo>
                  <a:lnTo>
                    <a:pt x="10" y="3069"/>
                  </a:lnTo>
                  <a:lnTo>
                    <a:pt x="5" y="3080"/>
                  </a:lnTo>
                  <a:lnTo>
                    <a:pt x="2" y="3091"/>
                  </a:lnTo>
                  <a:lnTo>
                    <a:pt x="1" y="3103"/>
                  </a:lnTo>
                  <a:lnTo>
                    <a:pt x="0" y="3115"/>
                  </a:lnTo>
                  <a:lnTo>
                    <a:pt x="0" y="3115"/>
                  </a:lnTo>
                  <a:lnTo>
                    <a:pt x="1" y="3128"/>
                  </a:lnTo>
                  <a:lnTo>
                    <a:pt x="2" y="3139"/>
                  </a:lnTo>
                  <a:lnTo>
                    <a:pt x="5" y="3151"/>
                  </a:lnTo>
                  <a:lnTo>
                    <a:pt x="10" y="3162"/>
                  </a:lnTo>
                  <a:lnTo>
                    <a:pt x="14" y="3173"/>
                  </a:lnTo>
                  <a:lnTo>
                    <a:pt x="21" y="3183"/>
                  </a:lnTo>
                  <a:lnTo>
                    <a:pt x="27" y="3192"/>
                  </a:lnTo>
                  <a:lnTo>
                    <a:pt x="35" y="3201"/>
                  </a:lnTo>
                  <a:lnTo>
                    <a:pt x="44" y="3208"/>
                  </a:lnTo>
                  <a:lnTo>
                    <a:pt x="53" y="3215"/>
                  </a:lnTo>
                  <a:lnTo>
                    <a:pt x="64" y="3221"/>
                  </a:lnTo>
                  <a:lnTo>
                    <a:pt x="73" y="3227"/>
                  </a:lnTo>
                  <a:lnTo>
                    <a:pt x="84" y="3230"/>
                  </a:lnTo>
                  <a:lnTo>
                    <a:pt x="96" y="3233"/>
                  </a:lnTo>
                  <a:lnTo>
                    <a:pt x="108" y="3236"/>
                  </a:lnTo>
                  <a:lnTo>
                    <a:pt x="120" y="3236"/>
                  </a:lnTo>
                  <a:lnTo>
                    <a:pt x="221" y="3236"/>
                  </a:lnTo>
                  <a:lnTo>
                    <a:pt x="221" y="4320"/>
                  </a:lnTo>
                  <a:lnTo>
                    <a:pt x="909" y="4320"/>
                  </a:lnTo>
                  <a:lnTo>
                    <a:pt x="909" y="3236"/>
                  </a:lnTo>
                  <a:lnTo>
                    <a:pt x="1253" y="3236"/>
                  </a:lnTo>
                  <a:lnTo>
                    <a:pt x="1253" y="4320"/>
                  </a:lnTo>
                  <a:lnTo>
                    <a:pt x="1941" y="4320"/>
                  </a:lnTo>
                  <a:lnTo>
                    <a:pt x="1941" y="3236"/>
                  </a:lnTo>
                  <a:lnTo>
                    <a:pt x="2285" y="3236"/>
                  </a:lnTo>
                  <a:lnTo>
                    <a:pt x="2285" y="4320"/>
                  </a:lnTo>
                  <a:lnTo>
                    <a:pt x="2973" y="4320"/>
                  </a:lnTo>
                  <a:lnTo>
                    <a:pt x="2973" y="3236"/>
                  </a:lnTo>
                  <a:lnTo>
                    <a:pt x="3317" y="3236"/>
                  </a:lnTo>
                  <a:lnTo>
                    <a:pt x="3317" y="4320"/>
                  </a:lnTo>
                  <a:lnTo>
                    <a:pt x="4005" y="4320"/>
                  </a:lnTo>
                  <a:lnTo>
                    <a:pt x="4005" y="3236"/>
                  </a:lnTo>
                  <a:lnTo>
                    <a:pt x="4349" y="3236"/>
                  </a:lnTo>
                  <a:lnTo>
                    <a:pt x="4349" y="4320"/>
                  </a:lnTo>
                  <a:lnTo>
                    <a:pt x="5037" y="4320"/>
                  </a:lnTo>
                  <a:lnTo>
                    <a:pt x="5037" y="3236"/>
                  </a:lnTo>
                  <a:lnTo>
                    <a:pt x="5138" y="3236"/>
                  </a:lnTo>
                  <a:lnTo>
                    <a:pt x="5138" y="3236"/>
                  </a:lnTo>
                  <a:lnTo>
                    <a:pt x="5150" y="3236"/>
                  </a:lnTo>
                  <a:lnTo>
                    <a:pt x="5162" y="3233"/>
                  </a:lnTo>
                  <a:lnTo>
                    <a:pt x="5174" y="3230"/>
                  </a:lnTo>
                  <a:lnTo>
                    <a:pt x="5185" y="3227"/>
                  </a:lnTo>
                  <a:lnTo>
                    <a:pt x="5194" y="3221"/>
                  </a:lnTo>
                  <a:lnTo>
                    <a:pt x="5205" y="3215"/>
                  </a:lnTo>
                  <a:lnTo>
                    <a:pt x="5214" y="3208"/>
                  </a:lnTo>
                  <a:lnTo>
                    <a:pt x="5223" y="3201"/>
                  </a:lnTo>
                  <a:lnTo>
                    <a:pt x="5231" y="3192"/>
                  </a:lnTo>
                  <a:lnTo>
                    <a:pt x="5237" y="3183"/>
                  </a:lnTo>
                  <a:lnTo>
                    <a:pt x="5244" y="3173"/>
                  </a:lnTo>
                  <a:lnTo>
                    <a:pt x="5248" y="3162"/>
                  </a:lnTo>
                  <a:lnTo>
                    <a:pt x="5253" y="3151"/>
                  </a:lnTo>
                  <a:lnTo>
                    <a:pt x="5256" y="3139"/>
                  </a:lnTo>
                  <a:lnTo>
                    <a:pt x="5257" y="3128"/>
                  </a:lnTo>
                  <a:lnTo>
                    <a:pt x="5258" y="3115"/>
                  </a:lnTo>
                  <a:lnTo>
                    <a:pt x="5258" y="3115"/>
                  </a:lnTo>
                  <a:lnTo>
                    <a:pt x="5257" y="3103"/>
                  </a:lnTo>
                  <a:lnTo>
                    <a:pt x="5256" y="3091"/>
                  </a:lnTo>
                  <a:lnTo>
                    <a:pt x="5253" y="3080"/>
                  </a:lnTo>
                  <a:lnTo>
                    <a:pt x="5248" y="3069"/>
                  </a:lnTo>
                  <a:lnTo>
                    <a:pt x="5244" y="3058"/>
                  </a:lnTo>
                  <a:lnTo>
                    <a:pt x="5237" y="3048"/>
                  </a:lnTo>
                  <a:lnTo>
                    <a:pt x="5231" y="3038"/>
                  </a:lnTo>
                  <a:lnTo>
                    <a:pt x="5223" y="3031"/>
                  </a:lnTo>
                  <a:lnTo>
                    <a:pt x="5214" y="3022"/>
                  </a:lnTo>
                  <a:lnTo>
                    <a:pt x="5205" y="3015"/>
                  </a:lnTo>
                  <a:lnTo>
                    <a:pt x="5194" y="3010"/>
                  </a:lnTo>
                  <a:lnTo>
                    <a:pt x="5185" y="3005"/>
                  </a:lnTo>
                  <a:lnTo>
                    <a:pt x="5174" y="3000"/>
                  </a:lnTo>
                  <a:lnTo>
                    <a:pt x="5162" y="2998"/>
                  </a:lnTo>
                  <a:lnTo>
                    <a:pt x="5150" y="2996"/>
                  </a:lnTo>
                  <a:lnTo>
                    <a:pt x="5138" y="2995"/>
                  </a:lnTo>
                  <a:lnTo>
                    <a:pt x="5138" y="2995"/>
                  </a:lnTo>
                  <a:close/>
                  <a:moveTo>
                    <a:pt x="2629" y="2312"/>
                  </a:moveTo>
                  <a:lnTo>
                    <a:pt x="2629" y="2312"/>
                  </a:lnTo>
                  <a:lnTo>
                    <a:pt x="2677" y="2313"/>
                  </a:lnTo>
                  <a:lnTo>
                    <a:pt x="2724" y="2316"/>
                  </a:lnTo>
                  <a:lnTo>
                    <a:pt x="2771" y="2320"/>
                  </a:lnTo>
                  <a:lnTo>
                    <a:pt x="2817" y="2325"/>
                  </a:lnTo>
                  <a:lnTo>
                    <a:pt x="2863" y="2332"/>
                  </a:lnTo>
                  <a:lnTo>
                    <a:pt x="2909" y="2341"/>
                  </a:lnTo>
                  <a:lnTo>
                    <a:pt x="2954" y="2351"/>
                  </a:lnTo>
                  <a:lnTo>
                    <a:pt x="2998" y="2362"/>
                  </a:lnTo>
                  <a:lnTo>
                    <a:pt x="3042" y="2375"/>
                  </a:lnTo>
                  <a:lnTo>
                    <a:pt x="3086" y="2389"/>
                  </a:lnTo>
                  <a:lnTo>
                    <a:pt x="3129" y="2404"/>
                  </a:lnTo>
                  <a:lnTo>
                    <a:pt x="3170" y="2421"/>
                  </a:lnTo>
                  <a:lnTo>
                    <a:pt x="3212" y="2439"/>
                  </a:lnTo>
                  <a:lnTo>
                    <a:pt x="3252" y="2458"/>
                  </a:lnTo>
                  <a:lnTo>
                    <a:pt x="3292" y="2479"/>
                  </a:lnTo>
                  <a:lnTo>
                    <a:pt x="3331" y="2501"/>
                  </a:lnTo>
                  <a:lnTo>
                    <a:pt x="3370" y="2524"/>
                  </a:lnTo>
                  <a:lnTo>
                    <a:pt x="3407" y="2548"/>
                  </a:lnTo>
                  <a:lnTo>
                    <a:pt x="3444" y="2573"/>
                  </a:lnTo>
                  <a:lnTo>
                    <a:pt x="3480" y="2599"/>
                  </a:lnTo>
                  <a:lnTo>
                    <a:pt x="3514" y="2627"/>
                  </a:lnTo>
                  <a:lnTo>
                    <a:pt x="3549" y="2656"/>
                  </a:lnTo>
                  <a:lnTo>
                    <a:pt x="3582" y="2686"/>
                  </a:lnTo>
                  <a:lnTo>
                    <a:pt x="3614" y="2716"/>
                  </a:lnTo>
                  <a:lnTo>
                    <a:pt x="3646" y="2748"/>
                  </a:lnTo>
                  <a:lnTo>
                    <a:pt x="3675" y="2780"/>
                  </a:lnTo>
                  <a:lnTo>
                    <a:pt x="3705" y="2814"/>
                  </a:lnTo>
                  <a:lnTo>
                    <a:pt x="3732" y="2848"/>
                  </a:lnTo>
                  <a:lnTo>
                    <a:pt x="3759" y="2884"/>
                  </a:lnTo>
                  <a:lnTo>
                    <a:pt x="3786" y="2920"/>
                  </a:lnTo>
                  <a:lnTo>
                    <a:pt x="3810" y="2957"/>
                  </a:lnTo>
                  <a:lnTo>
                    <a:pt x="3834" y="2995"/>
                  </a:lnTo>
                  <a:lnTo>
                    <a:pt x="1424" y="2995"/>
                  </a:lnTo>
                  <a:lnTo>
                    <a:pt x="1424" y="2995"/>
                  </a:lnTo>
                  <a:lnTo>
                    <a:pt x="1448" y="2957"/>
                  </a:lnTo>
                  <a:lnTo>
                    <a:pt x="1472" y="2920"/>
                  </a:lnTo>
                  <a:lnTo>
                    <a:pt x="1499" y="2884"/>
                  </a:lnTo>
                  <a:lnTo>
                    <a:pt x="1526" y="2848"/>
                  </a:lnTo>
                  <a:lnTo>
                    <a:pt x="1553" y="2814"/>
                  </a:lnTo>
                  <a:lnTo>
                    <a:pt x="1583" y="2780"/>
                  </a:lnTo>
                  <a:lnTo>
                    <a:pt x="1612" y="2748"/>
                  </a:lnTo>
                  <a:lnTo>
                    <a:pt x="1644" y="2716"/>
                  </a:lnTo>
                  <a:lnTo>
                    <a:pt x="1676" y="2686"/>
                  </a:lnTo>
                  <a:lnTo>
                    <a:pt x="1709" y="2656"/>
                  </a:lnTo>
                  <a:lnTo>
                    <a:pt x="1744" y="2627"/>
                  </a:lnTo>
                  <a:lnTo>
                    <a:pt x="1778" y="2599"/>
                  </a:lnTo>
                  <a:lnTo>
                    <a:pt x="1814" y="2573"/>
                  </a:lnTo>
                  <a:lnTo>
                    <a:pt x="1851" y="2548"/>
                  </a:lnTo>
                  <a:lnTo>
                    <a:pt x="1888" y="2524"/>
                  </a:lnTo>
                  <a:lnTo>
                    <a:pt x="1927" y="2501"/>
                  </a:lnTo>
                  <a:lnTo>
                    <a:pt x="1966" y="2479"/>
                  </a:lnTo>
                  <a:lnTo>
                    <a:pt x="2006" y="2458"/>
                  </a:lnTo>
                  <a:lnTo>
                    <a:pt x="2046" y="2439"/>
                  </a:lnTo>
                  <a:lnTo>
                    <a:pt x="2088" y="2421"/>
                  </a:lnTo>
                  <a:lnTo>
                    <a:pt x="2129" y="2404"/>
                  </a:lnTo>
                  <a:lnTo>
                    <a:pt x="2172" y="2389"/>
                  </a:lnTo>
                  <a:lnTo>
                    <a:pt x="2216" y="2375"/>
                  </a:lnTo>
                  <a:lnTo>
                    <a:pt x="2260" y="2362"/>
                  </a:lnTo>
                  <a:lnTo>
                    <a:pt x="2304" y="2351"/>
                  </a:lnTo>
                  <a:lnTo>
                    <a:pt x="2349" y="2341"/>
                  </a:lnTo>
                  <a:lnTo>
                    <a:pt x="2395" y="2332"/>
                  </a:lnTo>
                  <a:lnTo>
                    <a:pt x="2441" y="2325"/>
                  </a:lnTo>
                  <a:lnTo>
                    <a:pt x="2487" y="2320"/>
                  </a:lnTo>
                  <a:lnTo>
                    <a:pt x="2534" y="2316"/>
                  </a:lnTo>
                  <a:lnTo>
                    <a:pt x="2581" y="2313"/>
                  </a:lnTo>
                  <a:lnTo>
                    <a:pt x="2629" y="2312"/>
                  </a:lnTo>
                  <a:lnTo>
                    <a:pt x="2629" y="23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rimson Text"/>
                <a:ea typeface="+mn-ea"/>
                <a:cs typeface="+mn-cs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051804" y="2214942"/>
            <a:ext cx="1387279" cy="224676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rimson Text"/>
                <a:ea typeface="+mn-ea"/>
                <a:cs typeface="+mn-cs"/>
              </a:rPr>
              <a:t>Denetim evreninin belirlenmesi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rimson Text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847580" y="5186742"/>
            <a:ext cx="1387279" cy="224676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rimson Text"/>
                <a:ea typeface="+mn-ea"/>
                <a:cs typeface="+mn-cs"/>
              </a:rPr>
              <a:t>Risk faktörlerinin belirlenmesi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rimson Text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540273" y="1931940"/>
            <a:ext cx="1774873" cy="1157722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rimson Text"/>
                <a:ea typeface="+mn-ea"/>
                <a:cs typeface="+mn-cs"/>
              </a:rPr>
              <a:t>Risk değerlendirmesi yapılması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rimson Text"/>
              <a:ea typeface="+mn-ea"/>
              <a:cs typeface="+mn-cs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503136" y="5135706"/>
            <a:ext cx="1594954" cy="91972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i="1" dirty="0">
                <a:latin typeface="Crimson Text"/>
              </a:rPr>
              <a:t>Denetim planının hazırlanması</a:t>
            </a:r>
            <a:endParaRPr lang="en-US" sz="1600" b="1" i="1" dirty="0">
              <a:latin typeface="Crimson Text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264728" y="1930649"/>
            <a:ext cx="1606426" cy="103093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rimson Text"/>
                <a:ea typeface="+mn-ea"/>
                <a:cs typeface="+mn-cs"/>
              </a:rPr>
              <a:t>Denetim planının onaylanması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rimson Text"/>
              <a:ea typeface="+mn-ea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0635982" y="3195852"/>
            <a:ext cx="1676322" cy="1265859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60000"/>
                    <a:lumOff val="40000"/>
                  </a:schemeClr>
                </a:solidFill>
                <a:effectLst/>
                <a:uLnTx/>
                <a:uFillTx/>
                <a:latin typeface="Crimson Text"/>
                <a:ea typeface="+mn-ea"/>
                <a:cs typeface="+mn-cs"/>
              </a:rPr>
              <a:t>Bireysel denetim/ danışmanlık görevi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60000"/>
                  <a:lumOff val="40000"/>
                </a:schemeClr>
              </a:solidFill>
              <a:effectLst/>
              <a:uLnTx/>
              <a:uFillTx/>
              <a:latin typeface="Crimson Text"/>
              <a:ea typeface="+mn-ea"/>
              <a:cs typeface="+mn-cs"/>
            </a:endParaRPr>
          </a:p>
        </p:txBody>
      </p:sp>
      <p:sp>
        <p:nvSpPr>
          <p:cNvPr id="71" name="Başlık 1"/>
          <p:cNvSpPr txBox="1">
            <a:spLocks/>
          </p:cNvSpPr>
          <p:nvPr/>
        </p:nvSpPr>
        <p:spPr>
          <a:xfrm>
            <a:off x="2042208" y="6250032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solidFill>
                  <a:srgbClr val="0070C0"/>
                </a:solidFill>
              </a:rPr>
              <a:t>RİSK ESASLI DENETİM PLANLAMASI</a:t>
            </a:r>
            <a:endParaRPr lang="tr-TR" b="1" dirty="0">
              <a:solidFill>
                <a:srgbClr val="0070C0"/>
              </a:solidFill>
            </a:endParaRPr>
          </a:p>
        </p:txBody>
      </p:sp>
      <p:sp>
        <p:nvSpPr>
          <p:cNvPr id="72" name="Başlık 1"/>
          <p:cNvSpPr txBox="1">
            <a:spLocks/>
          </p:cNvSpPr>
          <p:nvPr/>
        </p:nvSpPr>
        <p:spPr>
          <a:xfrm>
            <a:off x="3852310" y="-22934"/>
            <a:ext cx="4159200" cy="4684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b="1" dirty="0" smtClean="0">
                <a:solidFill>
                  <a:schemeClr val="accent5"/>
                </a:solidFill>
              </a:rPr>
              <a:t>İÇ DENETİM AŞAMALARI</a:t>
            </a:r>
            <a:endParaRPr lang="tr-TR" sz="2400" b="1" dirty="0">
              <a:solidFill>
                <a:schemeClr val="accent5"/>
              </a:solidFill>
            </a:endParaRPr>
          </a:p>
        </p:txBody>
      </p:sp>
      <p:pic>
        <p:nvPicPr>
          <p:cNvPr id="75" name="Resim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16" y="3408847"/>
            <a:ext cx="516197" cy="51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5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2" grpId="0" animBg="1"/>
      <p:bldP spid="15" grpId="0" animBg="1"/>
      <p:bldP spid="18" grpId="0" animBg="1"/>
      <p:bldP spid="21" grpId="0" animBg="1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İçerik Yer Tutucusu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091" y="2338960"/>
            <a:ext cx="4405111" cy="34373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1" y="1424560"/>
            <a:ext cx="2362200" cy="2362200"/>
          </a:xfrm>
          <a:prstGeom prst="rect">
            <a:avLst/>
          </a:prstGeom>
        </p:spPr>
      </p:pic>
      <p:sp>
        <p:nvSpPr>
          <p:cNvPr id="76" name="Bulut Belirtme Çizgisi 75"/>
          <p:cNvSpPr/>
          <p:nvPr/>
        </p:nvSpPr>
        <p:spPr>
          <a:xfrm>
            <a:off x="6153150" y="0"/>
            <a:ext cx="4781550" cy="2190750"/>
          </a:xfrm>
          <a:prstGeom prst="cloudCallout">
            <a:avLst>
              <a:gd name="adj1" fmla="val -49937"/>
              <a:gd name="adj2" fmla="val 550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tr-TR" sz="2000" dirty="0" smtClean="0">
              <a:latin typeface="Cambria" panose="02040503050406030204" pitchFamily="18" charset="0"/>
            </a:endParaRPr>
          </a:p>
          <a:p>
            <a:pPr lvl="1"/>
            <a:r>
              <a:rPr lang="tr-TR" sz="2000" dirty="0" smtClean="0">
                <a:latin typeface="Cambria" panose="02040503050406030204" pitchFamily="18" charset="0"/>
              </a:rPr>
              <a:t>Yönetimin hassasiyeti</a:t>
            </a:r>
            <a:endParaRPr lang="tr-TR" sz="2000" dirty="0">
              <a:latin typeface="Cambria" panose="02040503050406030204" pitchFamily="18" charset="0"/>
            </a:endParaRPr>
          </a:p>
          <a:p>
            <a:pPr lvl="1"/>
            <a:r>
              <a:rPr lang="tr-TR" sz="2000" dirty="0">
                <a:latin typeface="Cambria" panose="02040503050406030204" pitchFamily="18" charset="0"/>
              </a:rPr>
              <a:t>Üst yönetici veya üst düzey yöneticilerin denetim talepleri</a:t>
            </a:r>
          </a:p>
          <a:p>
            <a:pPr algn="ctr"/>
            <a:endParaRPr lang="tr-TR" sz="2800" dirty="0"/>
          </a:p>
        </p:txBody>
      </p:sp>
      <p:sp>
        <p:nvSpPr>
          <p:cNvPr id="85" name="Başlık 1"/>
          <p:cNvSpPr txBox="1">
            <a:spLocks/>
          </p:cNvSpPr>
          <p:nvPr/>
        </p:nvSpPr>
        <p:spPr>
          <a:xfrm>
            <a:off x="159441" y="144400"/>
            <a:ext cx="6176761" cy="548640"/>
          </a:xfrm>
          <a:prstGeom prst="rect">
            <a:avLst/>
          </a:prstGeom>
        </p:spPr>
        <p:txBody>
          <a:bodyPr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smtClean="0">
                <a:latin typeface="+mn-lt"/>
              </a:rPr>
              <a:t>RİSK </a:t>
            </a:r>
            <a:r>
              <a:rPr lang="tr-TR" b="1" dirty="0">
                <a:latin typeface="+mn-lt"/>
              </a:rPr>
              <a:t>D</a:t>
            </a:r>
            <a:r>
              <a:rPr lang="tr-TR" b="1" dirty="0" smtClean="0">
                <a:latin typeface="+mn-lt"/>
              </a:rPr>
              <a:t>EĞERLENDİRMESİ</a:t>
            </a:r>
            <a:endParaRPr lang="tr-TR" b="1" dirty="0">
              <a:latin typeface="+mn-lt"/>
            </a:endParaRPr>
          </a:p>
        </p:txBody>
      </p:sp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340" y="5087646"/>
            <a:ext cx="1836204" cy="1662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404" y="3129295"/>
            <a:ext cx="2448273" cy="1850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240" y="3193254"/>
            <a:ext cx="1800200" cy="1722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667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883" y="136048"/>
            <a:ext cx="1440160" cy="100806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3" name="Başlık 1"/>
          <p:cNvSpPr txBox="1">
            <a:spLocks/>
          </p:cNvSpPr>
          <p:nvPr/>
        </p:nvSpPr>
        <p:spPr>
          <a:xfrm>
            <a:off x="822960" y="365760"/>
            <a:ext cx="5520690" cy="548640"/>
          </a:xfrm>
          <a:prstGeom prst="rect">
            <a:avLst/>
          </a:prstGeom>
        </p:spPr>
        <p:txBody>
          <a:bodyPr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smtClean="0">
                <a:latin typeface="+mn-lt"/>
              </a:rPr>
              <a:t>İÇ DENETİM YAZILIMI</a:t>
            </a:r>
            <a:endParaRPr lang="tr-TR" b="1" dirty="0">
              <a:latin typeface="+mn-lt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73823"/>
            <a:ext cx="12192000" cy="548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78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883" y="136048"/>
            <a:ext cx="1440160" cy="100806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sp>
        <p:nvSpPr>
          <p:cNvPr id="3" name="Başlık 1"/>
          <p:cNvSpPr txBox="1">
            <a:spLocks/>
          </p:cNvSpPr>
          <p:nvPr/>
        </p:nvSpPr>
        <p:spPr>
          <a:xfrm>
            <a:off x="822960" y="365760"/>
            <a:ext cx="5520690" cy="548640"/>
          </a:xfrm>
          <a:prstGeom prst="rect">
            <a:avLst/>
          </a:prstGeom>
        </p:spPr>
        <p:txBody>
          <a:bodyPr/>
          <a:lstStyle>
            <a:lvl1pPr algn="l" defTabSz="91441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smtClean="0">
                <a:latin typeface="+mn-lt"/>
              </a:rPr>
              <a:t>İÇ DENETİM YAZILIMI</a:t>
            </a:r>
            <a:endParaRPr lang="tr-TR" b="1" dirty="0">
              <a:latin typeface="+mn-lt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111"/>
            <a:ext cx="12191999" cy="571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38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5" name="Group"/>
          <p:cNvGrpSpPr/>
          <p:nvPr/>
        </p:nvGrpSpPr>
        <p:grpSpPr>
          <a:xfrm>
            <a:off x="1946203" y="5381006"/>
            <a:ext cx="3255778" cy="485131"/>
            <a:chOff x="0" y="0"/>
            <a:chExt cx="3255776" cy="485130"/>
          </a:xfrm>
        </p:grpSpPr>
        <p:sp>
          <p:nvSpPr>
            <p:cNvPr id="743" name="Rounded Rectangle"/>
            <p:cNvSpPr/>
            <p:nvPr/>
          </p:nvSpPr>
          <p:spPr>
            <a:xfrm>
              <a:off x="0" y="0"/>
              <a:ext cx="3255777" cy="48513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D6D6D6"/>
                </a:gs>
                <a:gs pos="100000">
                  <a:srgbClr val="4E2C62"/>
                </a:gs>
              </a:gsLst>
              <a:lin ang="27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253" hangingPunct="0"/>
              <a:endParaRPr sz="1800" kern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744" name="Rounded Rectangle"/>
            <p:cNvSpPr/>
            <p:nvPr/>
          </p:nvSpPr>
          <p:spPr>
            <a:xfrm>
              <a:off x="0" y="0"/>
              <a:ext cx="3255777" cy="458120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793">
                  <a:srgbClr val="1C1719"/>
                </a:gs>
                <a:gs pos="100000">
                  <a:srgbClr val="7A4442"/>
                </a:gs>
              </a:gsLst>
              <a:lin ang="2700000" scaled="1"/>
              <a:tileRect/>
            </a:gradFill>
            <a:ln w="12700" cap="flat">
              <a:noFill/>
              <a:miter lim="400000"/>
            </a:ln>
            <a:effectLst>
              <a:outerShdw blurRad="101600" dist="46732" dir="3052229" rotWithShape="0">
                <a:srgbClr val="000000">
                  <a:alpha val="5501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253" hangingPunct="0"/>
              <a:endParaRPr sz="1800" kern="0">
                <a:solidFill>
                  <a:srgbClr val="000000"/>
                </a:solidFill>
                <a:sym typeface="Calibri"/>
              </a:endParaRPr>
            </a:p>
          </p:txBody>
        </p:sp>
      </p:grpSp>
      <p:sp>
        <p:nvSpPr>
          <p:cNvPr id="746" name="Shape"/>
          <p:cNvSpPr/>
          <p:nvPr/>
        </p:nvSpPr>
        <p:spPr>
          <a:xfrm>
            <a:off x="4315272" y="4340834"/>
            <a:ext cx="2898799" cy="12709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9" extrusionOk="0">
                <a:moveTo>
                  <a:pt x="0" y="43"/>
                </a:moveTo>
                <a:lnTo>
                  <a:pt x="4517" y="0"/>
                </a:lnTo>
                <a:cubicBezTo>
                  <a:pt x="4759" y="72"/>
                  <a:pt x="4989" y="360"/>
                  <a:pt x="5178" y="827"/>
                </a:cubicBezTo>
                <a:cubicBezTo>
                  <a:pt x="5349" y="1249"/>
                  <a:pt x="5477" y="1800"/>
                  <a:pt x="5632" y="2272"/>
                </a:cubicBezTo>
                <a:cubicBezTo>
                  <a:pt x="5851" y="2939"/>
                  <a:pt x="6118" y="3442"/>
                  <a:pt x="6412" y="3740"/>
                </a:cubicBezTo>
                <a:lnTo>
                  <a:pt x="19479" y="3788"/>
                </a:lnTo>
                <a:lnTo>
                  <a:pt x="21600" y="12845"/>
                </a:lnTo>
                <a:lnTo>
                  <a:pt x="19410" y="21589"/>
                </a:lnTo>
                <a:lnTo>
                  <a:pt x="6663" y="21578"/>
                </a:lnTo>
                <a:cubicBezTo>
                  <a:pt x="6365" y="21600"/>
                  <a:pt x="6074" y="21307"/>
                  <a:pt x="5840" y="20749"/>
                </a:cubicBezTo>
                <a:cubicBezTo>
                  <a:pt x="5589" y="20153"/>
                  <a:pt x="5422" y="19295"/>
                  <a:pt x="5176" y="18683"/>
                </a:cubicBezTo>
                <a:cubicBezTo>
                  <a:pt x="4941" y="18098"/>
                  <a:pt x="4648" y="17768"/>
                  <a:pt x="4344" y="17745"/>
                </a:cubicBezTo>
                <a:lnTo>
                  <a:pt x="1" y="17694"/>
                </a:lnTo>
                <a:lnTo>
                  <a:pt x="0" y="43"/>
                </a:lnTo>
                <a:close/>
              </a:path>
            </a:pathLst>
          </a:custGeom>
          <a:gradFill flip="none" rotWithShape="1">
            <a:gsLst>
              <a:gs pos="0">
                <a:srgbClr val="00ACFF"/>
              </a:gs>
              <a:gs pos="67307">
                <a:srgbClr val="225880"/>
              </a:gs>
              <a:gs pos="91990">
                <a:srgbClr val="00ACFF"/>
              </a:gs>
            </a:gsLst>
            <a:lin ang="10800000" scaled="0"/>
            <a:tileRect/>
          </a:gradFill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 lIns="45712" tIns="45713" rIns="45712" bIns="45713" anchor="ctr"/>
          <a:lstStyle/>
          <a:p>
            <a:pPr defTabSz="914253" hangingPunct="0"/>
            <a:endParaRPr sz="1800" kern="0">
              <a:solidFill>
                <a:srgbClr val="000000"/>
              </a:solidFill>
              <a:sym typeface="Calibri"/>
            </a:endParaRPr>
          </a:p>
        </p:txBody>
      </p:sp>
      <p:pic>
        <p:nvPicPr>
          <p:cNvPr id="747" name="Group" descr="Group"/>
          <p:cNvPicPr>
            <a:picLocks noChangeAspect="1"/>
          </p:cNvPicPr>
          <p:nvPr/>
        </p:nvPicPr>
        <p:blipFill>
          <a:blip r:embed="rId2">
            <a:extLst/>
          </a:blip>
          <a:srcRect l="496" t="9733" r="22030" b="9733"/>
          <a:stretch>
            <a:fillRect/>
          </a:stretch>
        </p:blipFill>
        <p:spPr>
          <a:xfrm>
            <a:off x="2318200" y="5434971"/>
            <a:ext cx="2148190" cy="38354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ffectLst>
            <a:outerShdw blurRad="101600" dist="25400" dir="21293758" rotWithShape="0">
              <a:srgbClr val="000000">
                <a:alpha val="75000"/>
              </a:srgbClr>
            </a:outerShdw>
          </a:effectLst>
        </p:spPr>
      </p:pic>
      <p:sp>
        <p:nvSpPr>
          <p:cNvPr id="750" name="Shape"/>
          <p:cNvSpPr/>
          <p:nvPr/>
        </p:nvSpPr>
        <p:spPr>
          <a:xfrm>
            <a:off x="4493106" y="1878079"/>
            <a:ext cx="2730932" cy="12715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9" extrusionOk="0">
                <a:moveTo>
                  <a:pt x="0" y="0"/>
                </a:moveTo>
                <a:lnTo>
                  <a:pt x="6398" y="19"/>
                </a:lnTo>
                <a:cubicBezTo>
                  <a:pt x="6729" y="91"/>
                  <a:pt x="7042" y="378"/>
                  <a:pt x="7299" y="845"/>
                </a:cubicBezTo>
                <a:cubicBezTo>
                  <a:pt x="7531" y="1267"/>
                  <a:pt x="7706" y="1817"/>
                  <a:pt x="7917" y="2289"/>
                </a:cubicBezTo>
                <a:cubicBezTo>
                  <a:pt x="8215" y="2955"/>
                  <a:pt x="8579" y="3458"/>
                  <a:pt x="8979" y="3756"/>
                </a:cubicBezTo>
                <a:lnTo>
                  <a:pt x="18735" y="3754"/>
                </a:lnTo>
                <a:lnTo>
                  <a:pt x="21600" y="12827"/>
                </a:lnTo>
                <a:lnTo>
                  <a:pt x="18718" y="21516"/>
                </a:lnTo>
                <a:lnTo>
                  <a:pt x="9321" y="21578"/>
                </a:lnTo>
                <a:cubicBezTo>
                  <a:pt x="8915" y="21600"/>
                  <a:pt x="8519" y="21307"/>
                  <a:pt x="8200" y="20750"/>
                </a:cubicBezTo>
                <a:cubicBezTo>
                  <a:pt x="7859" y="20155"/>
                  <a:pt x="7631" y="19297"/>
                  <a:pt x="7296" y="18686"/>
                </a:cubicBezTo>
                <a:cubicBezTo>
                  <a:pt x="6976" y="18101"/>
                  <a:pt x="6577" y="17771"/>
                  <a:pt x="6163" y="17749"/>
                </a:cubicBezTo>
                <a:lnTo>
                  <a:pt x="0" y="17721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FFD300"/>
              </a:gs>
              <a:gs pos="64000">
                <a:srgbClr val="FF7D41"/>
              </a:gs>
              <a:gs pos="91990">
                <a:srgbClr val="FFD300"/>
              </a:gs>
            </a:gsLst>
            <a:lin ang="10800000" scaled="0"/>
            <a:tileRect/>
          </a:gradFill>
          <a:ln w="12700">
            <a:miter lim="400000"/>
          </a:ln>
          <a:effectLst>
            <a:outerShdw blurRad="101600" dist="25400" dir="5400000" rotWithShape="0">
              <a:srgbClr val="000000">
                <a:alpha val="75000"/>
              </a:srgbClr>
            </a:outerShdw>
          </a:effectLst>
        </p:spPr>
        <p:txBody>
          <a:bodyPr lIns="45712" tIns="45713" rIns="45712" bIns="45713" anchor="ctr"/>
          <a:lstStyle/>
          <a:p>
            <a:pPr defTabSz="914253" hangingPunct="0"/>
            <a:endParaRPr sz="1800" kern="0">
              <a:solidFill>
                <a:srgbClr val="000000"/>
              </a:solidFill>
              <a:sym typeface="Calibri"/>
            </a:endParaRPr>
          </a:p>
        </p:txBody>
      </p:sp>
      <p:grpSp>
        <p:nvGrpSpPr>
          <p:cNvPr id="753" name="Group"/>
          <p:cNvGrpSpPr/>
          <p:nvPr/>
        </p:nvGrpSpPr>
        <p:grpSpPr>
          <a:xfrm>
            <a:off x="1935136" y="1844749"/>
            <a:ext cx="3204286" cy="3819618"/>
            <a:chOff x="12719" y="-429"/>
            <a:chExt cx="3204284" cy="3819616"/>
          </a:xfrm>
        </p:grpSpPr>
        <p:sp>
          <p:nvSpPr>
            <p:cNvPr id="751" name="Shape"/>
            <p:cNvSpPr/>
            <p:nvPr/>
          </p:nvSpPr>
          <p:spPr>
            <a:xfrm>
              <a:off x="436498" y="0"/>
              <a:ext cx="2780507" cy="3592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0" y="0"/>
                  </a:moveTo>
                  <a:lnTo>
                    <a:pt x="0" y="5555"/>
                  </a:lnTo>
                  <a:lnTo>
                    <a:pt x="0" y="5581"/>
                  </a:lnTo>
                  <a:lnTo>
                    <a:pt x="0" y="21599"/>
                  </a:lnTo>
                  <a:cubicBezTo>
                    <a:pt x="3017" y="21600"/>
                    <a:pt x="6032" y="21599"/>
                    <a:pt x="9049" y="21599"/>
                  </a:cubicBezTo>
                  <a:cubicBezTo>
                    <a:pt x="10557" y="21599"/>
                    <a:pt x="12066" y="21597"/>
                    <a:pt x="13575" y="21599"/>
                  </a:cubicBezTo>
                  <a:lnTo>
                    <a:pt x="16590" y="21592"/>
                  </a:lnTo>
                  <a:cubicBezTo>
                    <a:pt x="16918" y="21554"/>
                    <a:pt x="17222" y="21448"/>
                    <a:pt x="17472" y="21282"/>
                  </a:cubicBezTo>
                  <a:cubicBezTo>
                    <a:pt x="17863" y="21022"/>
                    <a:pt x="18091" y="20639"/>
                    <a:pt x="18091" y="20236"/>
                  </a:cubicBezTo>
                  <a:lnTo>
                    <a:pt x="18101" y="17588"/>
                  </a:lnTo>
                  <a:cubicBezTo>
                    <a:pt x="18101" y="16251"/>
                    <a:pt x="18101" y="14915"/>
                    <a:pt x="18101" y="13578"/>
                  </a:cubicBezTo>
                  <a:cubicBezTo>
                    <a:pt x="18101" y="10913"/>
                    <a:pt x="18102" y="8246"/>
                    <a:pt x="18101" y="5581"/>
                  </a:cubicBezTo>
                  <a:lnTo>
                    <a:pt x="21600" y="5581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C6A999"/>
                </a:gs>
                <a:gs pos="100000">
                  <a:srgbClr val="7A4442"/>
                </a:gs>
              </a:gsLst>
              <a:lin ang="2700000" scaled="1"/>
              <a:tileRect/>
            </a:gradFill>
            <a:ln w="12700" cap="flat">
              <a:noFill/>
              <a:miter lim="400000"/>
            </a:ln>
            <a:effectLst>
              <a:outerShdw blurRad="101600" dist="46732" dir="3052229" rotWithShape="0">
                <a:srgbClr val="000000">
                  <a:alpha val="5501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253" hangingPunct="0"/>
              <a:endParaRPr sz="1800" kern="0">
                <a:solidFill>
                  <a:srgbClr val="000000"/>
                </a:solidFill>
                <a:sym typeface="Calibri"/>
              </a:endParaRPr>
            </a:p>
          </p:txBody>
        </p:sp>
        <p:sp>
          <p:nvSpPr>
            <p:cNvPr id="752" name="Shape"/>
            <p:cNvSpPr/>
            <p:nvPr/>
          </p:nvSpPr>
          <p:spPr>
            <a:xfrm>
              <a:off x="12719" y="-430"/>
              <a:ext cx="431925" cy="3819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extrusionOk="0">
                  <a:moveTo>
                    <a:pt x="10800" y="0"/>
                  </a:moveTo>
                  <a:lnTo>
                    <a:pt x="21593" y="0"/>
                  </a:lnTo>
                  <a:lnTo>
                    <a:pt x="21593" y="20312"/>
                  </a:lnTo>
                  <a:cubicBezTo>
                    <a:pt x="19126" y="20285"/>
                    <a:pt x="16664" y="20292"/>
                    <a:pt x="14258" y="20332"/>
                  </a:cubicBezTo>
                  <a:cubicBezTo>
                    <a:pt x="11911" y="20371"/>
                    <a:pt x="9570" y="20440"/>
                    <a:pt x="7459" y="20575"/>
                  </a:cubicBezTo>
                  <a:cubicBezTo>
                    <a:pt x="4001" y="20795"/>
                    <a:pt x="1482" y="21165"/>
                    <a:pt x="504" y="21600"/>
                  </a:cubicBezTo>
                  <a:cubicBezTo>
                    <a:pt x="205" y="17785"/>
                    <a:pt x="40" y="13971"/>
                    <a:pt x="7" y="10156"/>
                  </a:cubicBezTo>
                  <a:cubicBezTo>
                    <a:pt x="-7" y="8463"/>
                    <a:pt x="5" y="6771"/>
                    <a:pt x="7" y="5078"/>
                  </a:cubicBezTo>
                  <a:cubicBezTo>
                    <a:pt x="9" y="4232"/>
                    <a:pt x="8" y="3385"/>
                    <a:pt x="7" y="2539"/>
                  </a:cubicBezTo>
                  <a:cubicBezTo>
                    <a:pt x="7" y="2116"/>
                    <a:pt x="7" y="1693"/>
                    <a:pt x="7" y="1270"/>
                  </a:cubicBezTo>
                  <a:cubicBezTo>
                    <a:pt x="419" y="1037"/>
                    <a:pt x="1272" y="818"/>
                    <a:pt x="2509" y="627"/>
                  </a:cubicBezTo>
                  <a:cubicBezTo>
                    <a:pt x="4534" y="314"/>
                    <a:pt x="7470" y="92"/>
                    <a:pt x="108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A9A9A9"/>
                </a:gs>
                <a:gs pos="100000">
                  <a:srgbClr val="424242"/>
                </a:gs>
              </a:gsLst>
              <a:lin ang="0" scaled="1"/>
              <a:tileRect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253" hangingPunct="0"/>
              <a:endParaRPr sz="1800" kern="0">
                <a:solidFill>
                  <a:srgbClr val="000000"/>
                </a:solidFill>
                <a:sym typeface="Calibri"/>
              </a:endParaRPr>
            </a:p>
          </p:txBody>
        </p:sp>
      </p:grpSp>
      <p:sp>
        <p:nvSpPr>
          <p:cNvPr id="755" name="TextBox 52"/>
          <p:cNvSpPr txBox="1"/>
          <p:nvPr/>
        </p:nvSpPr>
        <p:spPr>
          <a:xfrm>
            <a:off x="5513151" y="2313787"/>
            <a:ext cx="1337159" cy="400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2" tIns="45713" rIns="45712" bIns="45713">
            <a:spAutoFit/>
          </a:bodyPr>
          <a:lstStyle>
            <a:lvl1pPr algn="ctr">
              <a:defRPr sz="14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defTabSz="914253" hangingPunct="0"/>
            <a:r>
              <a:rPr lang="tr-TR" sz="2000" b="1" kern="0" dirty="0" smtClean="0"/>
              <a:t>DENETİM</a:t>
            </a:r>
            <a:r>
              <a:rPr sz="2000" b="1" kern="0" dirty="0" smtClean="0"/>
              <a:t>     </a:t>
            </a:r>
            <a:endParaRPr sz="2000" b="1" kern="0" dirty="0"/>
          </a:p>
        </p:txBody>
      </p:sp>
      <p:sp>
        <p:nvSpPr>
          <p:cNvPr id="768" name="TextBox 52"/>
          <p:cNvSpPr txBox="1"/>
          <p:nvPr/>
        </p:nvSpPr>
        <p:spPr>
          <a:xfrm>
            <a:off x="5325025" y="4840220"/>
            <a:ext cx="1703445" cy="3693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2" tIns="45713" rIns="45712" bIns="45713">
            <a:spAutoFit/>
          </a:bodyPr>
          <a:lstStyle>
            <a:lvl1pPr algn="ctr">
              <a:defRPr sz="1400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defTabSz="914253" hangingPunct="0"/>
            <a:r>
              <a:rPr lang="tr-TR" sz="1800" b="1" kern="0" dirty="0" smtClean="0"/>
              <a:t>DANIŞMANLIK</a:t>
            </a:r>
            <a:r>
              <a:rPr sz="1600" kern="0" dirty="0" smtClean="0"/>
              <a:t>     </a:t>
            </a:r>
            <a:endParaRPr sz="1600" kern="0" dirty="0"/>
          </a:p>
        </p:txBody>
      </p:sp>
      <p:sp>
        <p:nvSpPr>
          <p:cNvPr id="773" name="TextBox 52"/>
          <p:cNvSpPr txBox="1"/>
          <p:nvPr/>
        </p:nvSpPr>
        <p:spPr>
          <a:xfrm>
            <a:off x="2367061" y="3035734"/>
            <a:ext cx="2117899" cy="892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2" tIns="45713" rIns="45712" bIns="45713">
            <a:spAutoFit/>
          </a:bodyPr>
          <a:lstStyle>
            <a:lvl1pPr algn="ctr">
              <a:defRPr sz="2600">
                <a:solidFill>
                  <a:srgbClr val="535353"/>
                </a:solidFill>
                <a:latin typeface="Avenir Next Condensed Demi Bold"/>
                <a:ea typeface="Avenir Next Condensed Demi Bold"/>
                <a:cs typeface="Avenir Next Condensed Demi Bold"/>
                <a:sym typeface="Avenir Next Condensed Demi Bold"/>
              </a:defRPr>
            </a:lvl1pPr>
          </a:lstStyle>
          <a:p>
            <a:pPr defTabSz="914253" hangingPunct="0"/>
            <a:r>
              <a:rPr lang="tr-TR" kern="0" dirty="0" smtClean="0">
                <a:solidFill>
                  <a:schemeClr val="bg1"/>
                </a:solidFill>
              </a:rPr>
              <a:t>İÇ DENETİM GÖREVLERİ</a:t>
            </a:r>
            <a:endParaRPr kern="0" dirty="0">
              <a:solidFill>
                <a:schemeClr val="bg1"/>
              </a:solidFill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7232184" y="2313787"/>
            <a:ext cx="2107500" cy="646331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tr-TR" dirty="0" smtClean="0"/>
              <a:t>Bağımsız görüş veya </a:t>
            </a:r>
          </a:p>
          <a:p>
            <a:r>
              <a:rPr lang="tr-TR" dirty="0" smtClean="0"/>
              <a:t>kanaat sunulması</a:t>
            </a:r>
            <a:endParaRPr lang="tr-TR" dirty="0"/>
          </a:p>
        </p:txBody>
      </p:sp>
      <p:sp>
        <p:nvSpPr>
          <p:cNvPr id="39" name="Metin kutusu 38"/>
          <p:cNvSpPr txBox="1"/>
          <p:nvPr/>
        </p:nvSpPr>
        <p:spPr>
          <a:xfrm>
            <a:off x="7232184" y="4747873"/>
            <a:ext cx="2610651" cy="92333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tr-TR" dirty="0" smtClean="0"/>
              <a:t>Faaliyetleri geliştirmek ve </a:t>
            </a:r>
          </a:p>
          <a:p>
            <a:r>
              <a:rPr lang="tr-TR" dirty="0" smtClean="0"/>
              <a:t>değer katmak amacıyla</a:t>
            </a:r>
          </a:p>
          <a:p>
            <a:r>
              <a:rPr lang="tr-TR" dirty="0" smtClean="0"/>
              <a:t>Öneriler geliştirilmesi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291" y="3243882"/>
            <a:ext cx="1525285" cy="122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56614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5" grpId="0" animBg="1" advAuto="0"/>
      <p:bldP spid="746" grpId="0" animBg="1"/>
      <p:bldP spid="747" grpId="0" animBg="1" advAuto="0"/>
      <p:bldP spid="750" grpId="0" animBg="1"/>
      <p:bldP spid="753" grpId="0" animBg="1" advAuto="0"/>
      <p:bldP spid="755" grpId="0" animBg="1"/>
      <p:bldP spid="768" grpId="0" animBg="1"/>
      <p:bldP spid="773" grpId="0" animBg="1" advAuto="0"/>
      <p:bldP spid="3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0952CC0D-55DD-DA4B-8154-9F0519285004}"/>
              </a:ext>
            </a:extLst>
          </p:cNvPr>
          <p:cNvSpPr/>
          <p:nvPr/>
        </p:nvSpPr>
        <p:spPr>
          <a:xfrm rot="686222" flipH="1">
            <a:off x="7061626" y="5046214"/>
            <a:ext cx="1190684" cy="640125"/>
          </a:xfrm>
          <a:custGeom>
            <a:avLst/>
            <a:gdLst>
              <a:gd name="connsiteX0" fmla="*/ 0 w 1405720"/>
              <a:gd name="connsiteY0" fmla="*/ 0 h 1487606"/>
              <a:gd name="connsiteX1" fmla="*/ 607326 w 1405720"/>
              <a:gd name="connsiteY1" fmla="*/ 0 h 1487606"/>
              <a:gd name="connsiteX2" fmla="*/ 1405720 w 1405720"/>
              <a:gd name="connsiteY2" fmla="*/ 0 h 1487606"/>
              <a:gd name="connsiteX3" fmla="*/ 1405720 w 1405720"/>
              <a:gd name="connsiteY3" fmla="*/ 1487606 h 1487606"/>
              <a:gd name="connsiteX4" fmla="*/ 607326 w 1405720"/>
              <a:gd name="connsiteY4" fmla="*/ 1487606 h 1487606"/>
              <a:gd name="connsiteX5" fmla="*/ 0 w 1405720"/>
              <a:gd name="connsiteY5" fmla="*/ 1487606 h 1487606"/>
              <a:gd name="connsiteX6" fmla="*/ 607326 w 1405720"/>
              <a:gd name="connsiteY6" fmla="*/ 743803 h 1487606"/>
              <a:gd name="connsiteX0" fmla="*/ 0 w 1676268"/>
              <a:gd name="connsiteY0" fmla="*/ 4059 h 1487606"/>
              <a:gd name="connsiteX1" fmla="*/ 877874 w 1676268"/>
              <a:gd name="connsiteY1" fmla="*/ 0 h 1487606"/>
              <a:gd name="connsiteX2" fmla="*/ 1676268 w 1676268"/>
              <a:gd name="connsiteY2" fmla="*/ 0 h 1487606"/>
              <a:gd name="connsiteX3" fmla="*/ 1676268 w 1676268"/>
              <a:gd name="connsiteY3" fmla="*/ 1487606 h 1487606"/>
              <a:gd name="connsiteX4" fmla="*/ 877874 w 1676268"/>
              <a:gd name="connsiteY4" fmla="*/ 1487606 h 1487606"/>
              <a:gd name="connsiteX5" fmla="*/ 270548 w 1676268"/>
              <a:gd name="connsiteY5" fmla="*/ 1487606 h 1487606"/>
              <a:gd name="connsiteX6" fmla="*/ 877874 w 1676268"/>
              <a:gd name="connsiteY6" fmla="*/ 743803 h 1487606"/>
              <a:gd name="connsiteX7" fmla="*/ 0 w 1676268"/>
              <a:gd name="connsiteY7" fmla="*/ 4059 h 148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6268" h="1487606">
                <a:moveTo>
                  <a:pt x="0" y="4059"/>
                </a:moveTo>
                <a:lnTo>
                  <a:pt x="877874" y="0"/>
                </a:lnTo>
                <a:lnTo>
                  <a:pt x="1676268" y="0"/>
                </a:lnTo>
                <a:lnTo>
                  <a:pt x="1676268" y="1487606"/>
                </a:lnTo>
                <a:lnTo>
                  <a:pt x="877874" y="1487606"/>
                </a:lnTo>
                <a:lnTo>
                  <a:pt x="270548" y="1487606"/>
                </a:lnTo>
                <a:lnTo>
                  <a:pt x="877874" y="743803"/>
                </a:lnTo>
                <a:cubicBezTo>
                  <a:pt x="675432" y="495869"/>
                  <a:pt x="202442" y="251993"/>
                  <a:pt x="0" y="4059"/>
                </a:cubicBezTo>
                <a:close/>
              </a:path>
            </a:pathLst>
          </a:custGeom>
          <a:gradFill flip="none" rotWithShape="1">
            <a:gsLst>
              <a:gs pos="0">
                <a:srgbClr val="74C7B5"/>
              </a:gs>
              <a:gs pos="53000">
                <a:srgbClr val="328277"/>
              </a:gs>
            </a:gsLst>
            <a:lin ang="10800000" scaled="1"/>
            <a:tileRect/>
          </a:gradFill>
          <a:ln w="6350" cap="flat">
            <a:solidFill>
              <a:schemeClr val="bg1">
                <a:lumMod val="85000"/>
              </a:schemeClr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12" rIns="91407" bIns="45712" rtlCol="0" anchor="ctr"/>
          <a:lstStyle/>
          <a:p>
            <a:pPr defTabSz="914012"/>
            <a:r>
              <a:rPr lang="en-US" sz="150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3" name="Right Triangle 2">
            <a:extLst>
              <a:ext uri="{FF2B5EF4-FFF2-40B4-BE49-F238E27FC236}">
                <a16:creationId xmlns:a16="http://schemas.microsoft.com/office/drawing/2014/main" id="{31593BF1-A7EB-2B4D-8D22-3D14E7C46238}"/>
              </a:ext>
            </a:extLst>
          </p:cNvPr>
          <p:cNvSpPr/>
          <p:nvPr/>
        </p:nvSpPr>
        <p:spPr>
          <a:xfrm rot="11288770" flipV="1">
            <a:off x="5056222" y="4219420"/>
            <a:ext cx="560371" cy="252113"/>
          </a:xfrm>
          <a:prstGeom prst="rtTriangle">
            <a:avLst/>
          </a:prstGeom>
          <a:solidFill>
            <a:srgbClr val="0C2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12" rIns="91407" bIns="45712" rtlCol="0" anchor="ctr"/>
          <a:lstStyle/>
          <a:p>
            <a:pPr algn="ctr" defTabSz="914012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ight Triangle 3">
            <a:extLst>
              <a:ext uri="{FF2B5EF4-FFF2-40B4-BE49-F238E27FC236}">
                <a16:creationId xmlns:a16="http://schemas.microsoft.com/office/drawing/2014/main" id="{F63C32AE-E1CB-1E43-9B0A-C1FFAF797E10}"/>
              </a:ext>
            </a:extLst>
          </p:cNvPr>
          <p:cNvSpPr/>
          <p:nvPr/>
        </p:nvSpPr>
        <p:spPr>
          <a:xfrm rot="11288770" flipH="1">
            <a:off x="6849963" y="5327429"/>
            <a:ext cx="460437" cy="225845"/>
          </a:xfrm>
          <a:prstGeom prst="rtTriangle">
            <a:avLst/>
          </a:prstGeom>
          <a:solidFill>
            <a:srgbClr val="0C2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12" rIns="91407" bIns="45712" rtlCol="0" anchor="ctr"/>
          <a:lstStyle/>
          <a:p>
            <a:pPr algn="ctr" defTabSz="914012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755D2C32-D66F-494E-86B6-92DEF2154538}"/>
              </a:ext>
            </a:extLst>
          </p:cNvPr>
          <p:cNvSpPr/>
          <p:nvPr/>
        </p:nvSpPr>
        <p:spPr>
          <a:xfrm rot="492808">
            <a:off x="3831656" y="2934810"/>
            <a:ext cx="1190684" cy="669123"/>
          </a:xfrm>
          <a:custGeom>
            <a:avLst/>
            <a:gdLst>
              <a:gd name="connsiteX0" fmla="*/ 0 w 1405720"/>
              <a:gd name="connsiteY0" fmla="*/ 0 h 1487606"/>
              <a:gd name="connsiteX1" fmla="*/ 607326 w 1405720"/>
              <a:gd name="connsiteY1" fmla="*/ 0 h 1487606"/>
              <a:gd name="connsiteX2" fmla="*/ 1405720 w 1405720"/>
              <a:gd name="connsiteY2" fmla="*/ 0 h 1487606"/>
              <a:gd name="connsiteX3" fmla="*/ 1405720 w 1405720"/>
              <a:gd name="connsiteY3" fmla="*/ 1487606 h 1487606"/>
              <a:gd name="connsiteX4" fmla="*/ 607326 w 1405720"/>
              <a:gd name="connsiteY4" fmla="*/ 1487606 h 1487606"/>
              <a:gd name="connsiteX5" fmla="*/ 0 w 1405720"/>
              <a:gd name="connsiteY5" fmla="*/ 1487606 h 1487606"/>
              <a:gd name="connsiteX6" fmla="*/ 607326 w 1405720"/>
              <a:gd name="connsiteY6" fmla="*/ 743803 h 1487606"/>
              <a:gd name="connsiteX0" fmla="*/ 0 w 1676268"/>
              <a:gd name="connsiteY0" fmla="*/ 4059 h 1487606"/>
              <a:gd name="connsiteX1" fmla="*/ 877874 w 1676268"/>
              <a:gd name="connsiteY1" fmla="*/ 0 h 1487606"/>
              <a:gd name="connsiteX2" fmla="*/ 1676268 w 1676268"/>
              <a:gd name="connsiteY2" fmla="*/ 0 h 1487606"/>
              <a:gd name="connsiteX3" fmla="*/ 1676268 w 1676268"/>
              <a:gd name="connsiteY3" fmla="*/ 1487606 h 1487606"/>
              <a:gd name="connsiteX4" fmla="*/ 877874 w 1676268"/>
              <a:gd name="connsiteY4" fmla="*/ 1487606 h 1487606"/>
              <a:gd name="connsiteX5" fmla="*/ 270548 w 1676268"/>
              <a:gd name="connsiteY5" fmla="*/ 1487606 h 1487606"/>
              <a:gd name="connsiteX6" fmla="*/ 877874 w 1676268"/>
              <a:gd name="connsiteY6" fmla="*/ 743803 h 1487606"/>
              <a:gd name="connsiteX7" fmla="*/ 0 w 1676268"/>
              <a:gd name="connsiteY7" fmla="*/ 4059 h 1487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6268" h="1487606">
                <a:moveTo>
                  <a:pt x="0" y="4059"/>
                </a:moveTo>
                <a:lnTo>
                  <a:pt x="877874" y="0"/>
                </a:lnTo>
                <a:lnTo>
                  <a:pt x="1676268" y="0"/>
                </a:lnTo>
                <a:lnTo>
                  <a:pt x="1676268" y="1487606"/>
                </a:lnTo>
                <a:lnTo>
                  <a:pt x="877874" y="1487606"/>
                </a:lnTo>
                <a:lnTo>
                  <a:pt x="270548" y="1487606"/>
                </a:lnTo>
                <a:lnTo>
                  <a:pt x="877874" y="743803"/>
                </a:lnTo>
                <a:cubicBezTo>
                  <a:pt x="675432" y="495869"/>
                  <a:pt x="202442" y="251993"/>
                  <a:pt x="0" y="4059"/>
                </a:cubicBezTo>
                <a:close/>
              </a:path>
            </a:pathLst>
          </a:custGeom>
          <a:gradFill flip="none" rotWithShape="1">
            <a:gsLst>
              <a:gs pos="0">
                <a:srgbClr val="74C7B5"/>
              </a:gs>
              <a:gs pos="53000">
                <a:srgbClr val="328277"/>
              </a:gs>
            </a:gsLst>
            <a:lin ang="10800000" scaled="1"/>
            <a:tileRect/>
          </a:gradFill>
          <a:ln w="6350" cap="flat">
            <a:solidFill>
              <a:schemeClr val="bg1">
                <a:lumMod val="85000"/>
              </a:schemeClr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12" rIns="91407" bIns="45712" rtlCol="0" anchor="ctr"/>
          <a:lstStyle/>
          <a:p>
            <a:pPr defTabSz="914012"/>
            <a:r>
              <a:rPr lang="en-US" sz="150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F0189BBB-D103-9540-8119-99630881F4EE}"/>
              </a:ext>
            </a:extLst>
          </p:cNvPr>
          <p:cNvSpPr/>
          <p:nvPr/>
        </p:nvSpPr>
        <p:spPr>
          <a:xfrm rot="11288770" flipV="1">
            <a:off x="4713902" y="3078571"/>
            <a:ext cx="560371" cy="252113"/>
          </a:xfrm>
          <a:prstGeom prst="rtTriangle">
            <a:avLst/>
          </a:prstGeom>
          <a:solidFill>
            <a:srgbClr val="0C2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12" rIns="91407" bIns="45712" rtlCol="0" anchor="ctr"/>
          <a:lstStyle/>
          <a:p>
            <a:pPr algn="ctr" defTabSz="914012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ight Triangle 6">
            <a:extLst>
              <a:ext uri="{FF2B5EF4-FFF2-40B4-BE49-F238E27FC236}">
                <a16:creationId xmlns:a16="http://schemas.microsoft.com/office/drawing/2014/main" id="{2956995D-B657-4B42-9259-D77B30710FDB}"/>
              </a:ext>
            </a:extLst>
          </p:cNvPr>
          <p:cNvSpPr/>
          <p:nvPr/>
        </p:nvSpPr>
        <p:spPr>
          <a:xfrm rot="11288770" flipH="1">
            <a:off x="6952118" y="4267630"/>
            <a:ext cx="560371" cy="252113"/>
          </a:xfrm>
          <a:prstGeom prst="rtTriangle">
            <a:avLst/>
          </a:prstGeom>
          <a:solidFill>
            <a:srgbClr val="0C22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12" rIns="91407" bIns="45712" rtlCol="0" anchor="ctr"/>
          <a:lstStyle/>
          <a:p>
            <a:pPr algn="ctr" defTabSz="914012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lowchart: Data 8">
            <a:extLst>
              <a:ext uri="{FF2B5EF4-FFF2-40B4-BE49-F238E27FC236}">
                <a16:creationId xmlns:a16="http://schemas.microsoft.com/office/drawing/2014/main" id="{BE25969A-43A5-DE4E-99EE-BB360835442A}"/>
              </a:ext>
            </a:extLst>
          </p:cNvPr>
          <p:cNvSpPr/>
          <p:nvPr/>
        </p:nvSpPr>
        <p:spPr>
          <a:xfrm rot="20631815">
            <a:off x="1223271" y="4750475"/>
            <a:ext cx="3196160" cy="912183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8490 w 10490"/>
              <a:gd name="connsiteY3" fmla="*/ 10000 h 12879"/>
              <a:gd name="connsiteX4" fmla="*/ 0 w 10490"/>
              <a:gd name="connsiteY4" fmla="*/ 12879 h 12879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10267 w 10490"/>
              <a:gd name="connsiteY3" fmla="*/ 6079 h 12879"/>
              <a:gd name="connsiteX4" fmla="*/ 0 w 10490"/>
              <a:gd name="connsiteY4" fmla="*/ 12879 h 12879"/>
              <a:gd name="connsiteX0" fmla="*/ 0 w 10831"/>
              <a:gd name="connsiteY0" fmla="*/ 12879 h 12879"/>
              <a:gd name="connsiteX1" fmla="*/ 2490 w 10831"/>
              <a:gd name="connsiteY1" fmla="*/ 0 h 12879"/>
              <a:gd name="connsiteX2" fmla="*/ 10490 w 10831"/>
              <a:gd name="connsiteY2" fmla="*/ 0 h 12879"/>
              <a:gd name="connsiteX3" fmla="*/ 10824 w 10831"/>
              <a:gd name="connsiteY3" fmla="*/ 6776 h 12879"/>
              <a:gd name="connsiteX4" fmla="*/ 0 w 10831"/>
              <a:gd name="connsiteY4" fmla="*/ 12879 h 12879"/>
              <a:gd name="connsiteX0" fmla="*/ 0 w 11388"/>
              <a:gd name="connsiteY0" fmla="*/ 13140 h 13140"/>
              <a:gd name="connsiteX1" fmla="*/ 3047 w 11388"/>
              <a:gd name="connsiteY1" fmla="*/ 0 h 13140"/>
              <a:gd name="connsiteX2" fmla="*/ 11047 w 11388"/>
              <a:gd name="connsiteY2" fmla="*/ 0 h 13140"/>
              <a:gd name="connsiteX3" fmla="*/ 11381 w 11388"/>
              <a:gd name="connsiteY3" fmla="*/ 6776 h 13140"/>
              <a:gd name="connsiteX4" fmla="*/ 0 w 11388"/>
              <a:gd name="connsiteY4" fmla="*/ 13140 h 13140"/>
              <a:gd name="connsiteX0" fmla="*/ 0 w 11047"/>
              <a:gd name="connsiteY0" fmla="*/ 13140 h 13140"/>
              <a:gd name="connsiteX1" fmla="*/ 3047 w 11047"/>
              <a:gd name="connsiteY1" fmla="*/ 0 h 13140"/>
              <a:gd name="connsiteX2" fmla="*/ 11047 w 11047"/>
              <a:gd name="connsiteY2" fmla="*/ 0 h 13140"/>
              <a:gd name="connsiteX3" fmla="*/ 10400 w 11047"/>
              <a:gd name="connsiteY3" fmla="*/ 6340 h 13140"/>
              <a:gd name="connsiteX4" fmla="*/ 0 w 11047"/>
              <a:gd name="connsiteY4" fmla="*/ 13140 h 13140"/>
              <a:gd name="connsiteX0" fmla="*/ 0 w 11047"/>
              <a:gd name="connsiteY0" fmla="*/ 13750 h 13750"/>
              <a:gd name="connsiteX1" fmla="*/ 2808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4534 h 14534"/>
              <a:gd name="connsiteX1" fmla="*/ 2357 w 11047"/>
              <a:gd name="connsiteY1" fmla="*/ 0 h 14534"/>
              <a:gd name="connsiteX2" fmla="*/ 11047 w 11047"/>
              <a:gd name="connsiteY2" fmla="*/ 1394 h 14534"/>
              <a:gd name="connsiteX3" fmla="*/ 10400 w 11047"/>
              <a:gd name="connsiteY3" fmla="*/ 7734 h 14534"/>
              <a:gd name="connsiteX4" fmla="*/ 0 w 11047"/>
              <a:gd name="connsiteY4" fmla="*/ 14534 h 14534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401 h 13401"/>
              <a:gd name="connsiteX1" fmla="*/ 2437 w 11047"/>
              <a:gd name="connsiteY1" fmla="*/ 0 h 13401"/>
              <a:gd name="connsiteX2" fmla="*/ 11047 w 11047"/>
              <a:gd name="connsiteY2" fmla="*/ 261 h 13401"/>
              <a:gd name="connsiteX3" fmla="*/ 10400 w 11047"/>
              <a:gd name="connsiteY3" fmla="*/ 6601 h 13401"/>
              <a:gd name="connsiteX4" fmla="*/ 0 w 11047"/>
              <a:gd name="connsiteY4" fmla="*/ 13401 h 1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7" h="13401">
                <a:moveTo>
                  <a:pt x="0" y="13401"/>
                </a:moveTo>
                <a:lnTo>
                  <a:pt x="2437" y="0"/>
                </a:lnTo>
                <a:cubicBezTo>
                  <a:pt x="5298" y="900"/>
                  <a:pt x="8159" y="58"/>
                  <a:pt x="11047" y="261"/>
                </a:cubicBezTo>
                <a:cubicBezTo>
                  <a:pt x="10973" y="2287"/>
                  <a:pt x="10474" y="4575"/>
                  <a:pt x="10400" y="6601"/>
                </a:cubicBezTo>
                <a:lnTo>
                  <a:pt x="0" y="13401"/>
                </a:lnTo>
                <a:close/>
              </a:path>
            </a:pathLst>
          </a:custGeom>
          <a:gradFill flip="none" rotWithShape="1">
            <a:gsLst>
              <a:gs pos="53000">
                <a:srgbClr val="000000">
                  <a:alpha val="25000"/>
                </a:srgbClr>
              </a:gs>
              <a:gs pos="0">
                <a:schemeClr val="tx1"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12" rIns="91407" bIns="45712" rtlCol="0" anchor="ctr"/>
          <a:lstStyle/>
          <a:p>
            <a:pPr algn="ctr" defTabSz="914012"/>
            <a:endParaRPr lang="en-US">
              <a:solidFill>
                <a:prstClr val="whit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Flowchart: Data 8">
            <a:extLst>
              <a:ext uri="{FF2B5EF4-FFF2-40B4-BE49-F238E27FC236}">
                <a16:creationId xmlns:a16="http://schemas.microsoft.com/office/drawing/2014/main" id="{29FB655D-FFD4-DE41-8C8B-A24F0C766DEF}"/>
              </a:ext>
            </a:extLst>
          </p:cNvPr>
          <p:cNvSpPr/>
          <p:nvPr/>
        </p:nvSpPr>
        <p:spPr>
          <a:xfrm rot="1046469">
            <a:off x="1175279" y="1843615"/>
            <a:ext cx="3196160" cy="912183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8490 w 10490"/>
              <a:gd name="connsiteY3" fmla="*/ 10000 h 12879"/>
              <a:gd name="connsiteX4" fmla="*/ 0 w 10490"/>
              <a:gd name="connsiteY4" fmla="*/ 12879 h 12879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10267 w 10490"/>
              <a:gd name="connsiteY3" fmla="*/ 6079 h 12879"/>
              <a:gd name="connsiteX4" fmla="*/ 0 w 10490"/>
              <a:gd name="connsiteY4" fmla="*/ 12879 h 12879"/>
              <a:gd name="connsiteX0" fmla="*/ 0 w 10831"/>
              <a:gd name="connsiteY0" fmla="*/ 12879 h 12879"/>
              <a:gd name="connsiteX1" fmla="*/ 2490 w 10831"/>
              <a:gd name="connsiteY1" fmla="*/ 0 h 12879"/>
              <a:gd name="connsiteX2" fmla="*/ 10490 w 10831"/>
              <a:gd name="connsiteY2" fmla="*/ 0 h 12879"/>
              <a:gd name="connsiteX3" fmla="*/ 10824 w 10831"/>
              <a:gd name="connsiteY3" fmla="*/ 6776 h 12879"/>
              <a:gd name="connsiteX4" fmla="*/ 0 w 10831"/>
              <a:gd name="connsiteY4" fmla="*/ 12879 h 12879"/>
              <a:gd name="connsiteX0" fmla="*/ 0 w 11388"/>
              <a:gd name="connsiteY0" fmla="*/ 13140 h 13140"/>
              <a:gd name="connsiteX1" fmla="*/ 3047 w 11388"/>
              <a:gd name="connsiteY1" fmla="*/ 0 h 13140"/>
              <a:gd name="connsiteX2" fmla="*/ 11047 w 11388"/>
              <a:gd name="connsiteY2" fmla="*/ 0 h 13140"/>
              <a:gd name="connsiteX3" fmla="*/ 11381 w 11388"/>
              <a:gd name="connsiteY3" fmla="*/ 6776 h 13140"/>
              <a:gd name="connsiteX4" fmla="*/ 0 w 11388"/>
              <a:gd name="connsiteY4" fmla="*/ 13140 h 13140"/>
              <a:gd name="connsiteX0" fmla="*/ 0 w 11047"/>
              <a:gd name="connsiteY0" fmla="*/ 13140 h 13140"/>
              <a:gd name="connsiteX1" fmla="*/ 3047 w 11047"/>
              <a:gd name="connsiteY1" fmla="*/ 0 h 13140"/>
              <a:gd name="connsiteX2" fmla="*/ 11047 w 11047"/>
              <a:gd name="connsiteY2" fmla="*/ 0 h 13140"/>
              <a:gd name="connsiteX3" fmla="*/ 10400 w 11047"/>
              <a:gd name="connsiteY3" fmla="*/ 6340 h 13140"/>
              <a:gd name="connsiteX4" fmla="*/ 0 w 11047"/>
              <a:gd name="connsiteY4" fmla="*/ 13140 h 13140"/>
              <a:gd name="connsiteX0" fmla="*/ 0 w 11047"/>
              <a:gd name="connsiteY0" fmla="*/ 13750 h 13750"/>
              <a:gd name="connsiteX1" fmla="*/ 2808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4534 h 14534"/>
              <a:gd name="connsiteX1" fmla="*/ 2357 w 11047"/>
              <a:gd name="connsiteY1" fmla="*/ 0 h 14534"/>
              <a:gd name="connsiteX2" fmla="*/ 11047 w 11047"/>
              <a:gd name="connsiteY2" fmla="*/ 1394 h 14534"/>
              <a:gd name="connsiteX3" fmla="*/ 10400 w 11047"/>
              <a:gd name="connsiteY3" fmla="*/ 7734 h 14534"/>
              <a:gd name="connsiteX4" fmla="*/ 0 w 11047"/>
              <a:gd name="connsiteY4" fmla="*/ 14534 h 14534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401 h 13401"/>
              <a:gd name="connsiteX1" fmla="*/ 2437 w 11047"/>
              <a:gd name="connsiteY1" fmla="*/ 0 h 13401"/>
              <a:gd name="connsiteX2" fmla="*/ 11047 w 11047"/>
              <a:gd name="connsiteY2" fmla="*/ 261 h 13401"/>
              <a:gd name="connsiteX3" fmla="*/ 10400 w 11047"/>
              <a:gd name="connsiteY3" fmla="*/ 6601 h 13401"/>
              <a:gd name="connsiteX4" fmla="*/ 0 w 11047"/>
              <a:gd name="connsiteY4" fmla="*/ 13401 h 1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7" h="13401">
                <a:moveTo>
                  <a:pt x="0" y="13401"/>
                </a:moveTo>
                <a:lnTo>
                  <a:pt x="2437" y="0"/>
                </a:lnTo>
                <a:cubicBezTo>
                  <a:pt x="5298" y="900"/>
                  <a:pt x="8159" y="58"/>
                  <a:pt x="11047" y="261"/>
                </a:cubicBezTo>
                <a:cubicBezTo>
                  <a:pt x="10973" y="2287"/>
                  <a:pt x="10474" y="4575"/>
                  <a:pt x="10400" y="6601"/>
                </a:cubicBezTo>
                <a:lnTo>
                  <a:pt x="0" y="13401"/>
                </a:lnTo>
                <a:close/>
              </a:path>
            </a:pathLst>
          </a:custGeom>
          <a:gradFill flip="none" rotWithShape="1">
            <a:gsLst>
              <a:gs pos="53000">
                <a:srgbClr val="000000">
                  <a:alpha val="25000"/>
                </a:srgbClr>
              </a:gs>
              <a:gs pos="0">
                <a:schemeClr val="tx1"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12" rIns="91407" bIns="45712" rtlCol="0" anchor="ctr"/>
          <a:lstStyle/>
          <a:p>
            <a:pPr algn="ctr" defTabSz="914012"/>
            <a:endParaRPr lang="en-US">
              <a:solidFill>
                <a:prstClr val="whit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0" name="Flowchart: Data 8">
            <a:extLst>
              <a:ext uri="{FF2B5EF4-FFF2-40B4-BE49-F238E27FC236}">
                <a16:creationId xmlns:a16="http://schemas.microsoft.com/office/drawing/2014/main" id="{C6C9508F-7D5A-B044-BE4F-B0A2F75F80B0}"/>
              </a:ext>
            </a:extLst>
          </p:cNvPr>
          <p:cNvSpPr/>
          <p:nvPr/>
        </p:nvSpPr>
        <p:spPr>
          <a:xfrm rot="968185" flipH="1">
            <a:off x="7877231" y="4940206"/>
            <a:ext cx="3196160" cy="912183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8490 w 10490"/>
              <a:gd name="connsiteY3" fmla="*/ 10000 h 12879"/>
              <a:gd name="connsiteX4" fmla="*/ 0 w 10490"/>
              <a:gd name="connsiteY4" fmla="*/ 12879 h 12879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10267 w 10490"/>
              <a:gd name="connsiteY3" fmla="*/ 6079 h 12879"/>
              <a:gd name="connsiteX4" fmla="*/ 0 w 10490"/>
              <a:gd name="connsiteY4" fmla="*/ 12879 h 12879"/>
              <a:gd name="connsiteX0" fmla="*/ 0 w 10831"/>
              <a:gd name="connsiteY0" fmla="*/ 12879 h 12879"/>
              <a:gd name="connsiteX1" fmla="*/ 2490 w 10831"/>
              <a:gd name="connsiteY1" fmla="*/ 0 h 12879"/>
              <a:gd name="connsiteX2" fmla="*/ 10490 w 10831"/>
              <a:gd name="connsiteY2" fmla="*/ 0 h 12879"/>
              <a:gd name="connsiteX3" fmla="*/ 10824 w 10831"/>
              <a:gd name="connsiteY3" fmla="*/ 6776 h 12879"/>
              <a:gd name="connsiteX4" fmla="*/ 0 w 10831"/>
              <a:gd name="connsiteY4" fmla="*/ 12879 h 12879"/>
              <a:gd name="connsiteX0" fmla="*/ 0 w 11388"/>
              <a:gd name="connsiteY0" fmla="*/ 13140 h 13140"/>
              <a:gd name="connsiteX1" fmla="*/ 3047 w 11388"/>
              <a:gd name="connsiteY1" fmla="*/ 0 h 13140"/>
              <a:gd name="connsiteX2" fmla="*/ 11047 w 11388"/>
              <a:gd name="connsiteY2" fmla="*/ 0 h 13140"/>
              <a:gd name="connsiteX3" fmla="*/ 11381 w 11388"/>
              <a:gd name="connsiteY3" fmla="*/ 6776 h 13140"/>
              <a:gd name="connsiteX4" fmla="*/ 0 w 11388"/>
              <a:gd name="connsiteY4" fmla="*/ 13140 h 13140"/>
              <a:gd name="connsiteX0" fmla="*/ 0 w 11047"/>
              <a:gd name="connsiteY0" fmla="*/ 13140 h 13140"/>
              <a:gd name="connsiteX1" fmla="*/ 3047 w 11047"/>
              <a:gd name="connsiteY1" fmla="*/ 0 h 13140"/>
              <a:gd name="connsiteX2" fmla="*/ 11047 w 11047"/>
              <a:gd name="connsiteY2" fmla="*/ 0 h 13140"/>
              <a:gd name="connsiteX3" fmla="*/ 10400 w 11047"/>
              <a:gd name="connsiteY3" fmla="*/ 6340 h 13140"/>
              <a:gd name="connsiteX4" fmla="*/ 0 w 11047"/>
              <a:gd name="connsiteY4" fmla="*/ 13140 h 13140"/>
              <a:gd name="connsiteX0" fmla="*/ 0 w 11047"/>
              <a:gd name="connsiteY0" fmla="*/ 13750 h 13750"/>
              <a:gd name="connsiteX1" fmla="*/ 2808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4534 h 14534"/>
              <a:gd name="connsiteX1" fmla="*/ 2357 w 11047"/>
              <a:gd name="connsiteY1" fmla="*/ 0 h 14534"/>
              <a:gd name="connsiteX2" fmla="*/ 11047 w 11047"/>
              <a:gd name="connsiteY2" fmla="*/ 1394 h 14534"/>
              <a:gd name="connsiteX3" fmla="*/ 10400 w 11047"/>
              <a:gd name="connsiteY3" fmla="*/ 7734 h 14534"/>
              <a:gd name="connsiteX4" fmla="*/ 0 w 11047"/>
              <a:gd name="connsiteY4" fmla="*/ 14534 h 14534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401 h 13401"/>
              <a:gd name="connsiteX1" fmla="*/ 2437 w 11047"/>
              <a:gd name="connsiteY1" fmla="*/ 0 h 13401"/>
              <a:gd name="connsiteX2" fmla="*/ 11047 w 11047"/>
              <a:gd name="connsiteY2" fmla="*/ 261 h 13401"/>
              <a:gd name="connsiteX3" fmla="*/ 10400 w 11047"/>
              <a:gd name="connsiteY3" fmla="*/ 6601 h 13401"/>
              <a:gd name="connsiteX4" fmla="*/ 0 w 11047"/>
              <a:gd name="connsiteY4" fmla="*/ 13401 h 1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7" h="13401">
                <a:moveTo>
                  <a:pt x="0" y="13401"/>
                </a:moveTo>
                <a:lnTo>
                  <a:pt x="2437" y="0"/>
                </a:lnTo>
                <a:cubicBezTo>
                  <a:pt x="5298" y="900"/>
                  <a:pt x="8159" y="58"/>
                  <a:pt x="11047" y="261"/>
                </a:cubicBezTo>
                <a:cubicBezTo>
                  <a:pt x="10973" y="2287"/>
                  <a:pt x="10474" y="4575"/>
                  <a:pt x="10400" y="6601"/>
                </a:cubicBezTo>
                <a:lnTo>
                  <a:pt x="0" y="13401"/>
                </a:lnTo>
                <a:close/>
              </a:path>
            </a:pathLst>
          </a:custGeom>
          <a:gradFill flip="none" rotWithShape="1">
            <a:gsLst>
              <a:gs pos="53000">
                <a:srgbClr val="000000">
                  <a:alpha val="25000"/>
                </a:srgbClr>
              </a:gs>
              <a:gs pos="0">
                <a:schemeClr val="tx1"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12" rIns="91407" bIns="45712" rtlCol="0" anchor="ctr"/>
          <a:lstStyle/>
          <a:p>
            <a:pPr algn="ctr" defTabSz="914012"/>
            <a:endParaRPr lang="en-US">
              <a:solidFill>
                <a:prstClr val="whit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Flowchart: Data 8">
            <a:extLst>
              <a:ext uri="{FF2B5EF4-FFF2-40B4-BE49-F238E27FC236}">
                <a16:creationId xmlns:a16="http://schemas.microsoft.com/office/drawing/2014/main" id="{1AC0D05E-3956-B243-82BB-FBBD8AE912CF}"/>
              </a:ext>
            </a:extLst>
          </p:cNvPr>
          <p:cNvSpPr/>
          <p:nvPr/>
        </p:nvSpPr>
        <p:spPr>
          <a:xfrm rot="21409193" flipH="1">
            <a:off x="8060771" y="3154100"/>
            <a:ext cx="3196160" cy="912183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8490 w 10490"/>
              <a:gd name="connsiteY3" fmla="*/ 10000 h 12879"/>
              <a:gd name="connsiteX4" fmla="*/ 0 w 10490"/>
              <a:gd name="connsiteY4" fmla="*/ 12879 h 12879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10267 w 10490"/>
              <a:gd name="connsiteY3" fmla="*/ 6079 h 12879"/>
              <a:gd name="connsiteX4" fmla="*/ 0 w 10490"/>
              <a:gd name="connsiteY4" fmla="*/ 12879 h 12879"/>
              <a:gd name="connsiteX0" fmla="*/ 0 w 10831"/>
              <a:gd name="connsiteY0" fmla="*/ 12879 h 12879"/>
              <a:gd name="connsiteX1" fmla="*/ 2490 w 10831"/>
              <a:gd name="connsiteY1" fmla="*/ 0 h 12879"/>
              <a:gd name="connsiteX2" fmla="*/ 10490 w 10831"/>
              <a:gd name="connsiteY2" fmla="*/ 0 h 12879"/>
              <a:gd name="connsiteX3" fmla="*/ 10824 w 10831"/>
              <a:gd name="connsiteY3" fmla="*/ 6776 h 12879"/>
              <a:gd name="connsiteX4" fmla="*/ 0 w 10831"/>
              <a:gd name="connsiteY4" fmla="*/ 12879 h 12879"/>
              <a:gd name="connsiteX0" fmla="*/ 0 w 11388"/>
              <a:gd name="connsiteY0" fmla="*/ 13140 h 13140"/>
              <a:gd name="connsiteX1" fmla="*/ 3047 w 11388"/>
              <a:gd name="connsiteY1" fmla="*/ 0 h 13140"/>
              <a:gd name="connsiteX2" fmla="*/ 11047 w 11388"/>
              <a:gd name="connsiteY2" fmla="*/ 0 h 13140"/>
              <a:gd name="connsiteX3" fmla="*/ 11381 w 11388"/>
              <a:gd name="connsiteY3" fmla="*/ 6776 h 13140"/>
              <a:gd name="connsiteX4" fmla="*/ 0 w 11388"/>
              <a:gd name="connsiteY4" fmla="*/ 13140 h 13140"/>
              <a:gd name="connsiteX0" fmla="*/ 0 w 11047"/>
              <a:gd name="connsiteY0" fmla="*/ 13140 h 13140"/>
              <a:gd name="connsiteX1" fmla="*/ 3047 w 11047"/>
              <a:gd name="connsiteY1" fmla="*/ 0 h 13140"/>
              <a:gd name="connsiteX2" fmla="*/ 11047 w 11047"/>
              <a:gd name="connsiteY2" fmla="*/ 0 h 13140"/>
              <a:gd name="connsiteX3" fmla="*/ 10400 w 11047"/>
              <a:gd name="connsiteY3" fmla="*/ 6340 h 13140"/>
              <a:gd name="connsiteX4" fmla="*/ 0 w 11047"/>
              <a:gd name="connsiteY4" fmla="*/ 13140 h 13140"/>
              <a:gd name="connsiteX0" fmla="*/ 0 w 11047"/>
              <a:gd name="connsiteY0" fmla="*/ 13750 h 13750"/>
              <a:gd name="connsiteX1" fmla="*/ 2808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4534 h 14534"/>
              <a:gd name="connsiteX1" fmla="*/ 2357 w 11047"/>
              <a:gd name="connsiteY1" fmla="*/ 0 h 14534"/>
              <a:gd name="connsiteX2" fmla="*/ 11047 w 11047"/>
              <a:gd name="connsiteY2" fmla="*/ 1394 h 14534"/>
              <a:gd name="connsiteX3" fmla="*/ 10400 w 11047"/>
              <a:gd name="connsiteY3" fmla="*/ 7734 h 14534"/>
              <a:gd name="connsiteX4" fmla="*/ 0 w 11047"/>
              <a:gd name="connsiteY4" fmla="*/ 14534 h 14534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401 h 13401"/>
              <a:gd name="connsiteX1" fmla="*/ 2437 w 11047"/>
              <a:gd name="connsiteY1" fmla="*/ 0 h 13401"/>
              <a:gd name="connsiteX2" fmla="*/ 11047 w 11047"/>
              <a:gd name="connsiteY2" fmla="*/ 261 h 13401"/>
              <a:gd name="connsiteX3" fmla="*/ 10400 w 11047"/>
              <a:gd name="connsiteY3" fmla="*/ 6601 h 13401"/>
              <a:gd name="connsiteX4" fmla="*/ 0 w 11047"/>
              <a:gd name="connsiteY4" fmla="*/ 13401 h 1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7" h="13401">
                <a:moveTo>
                  <a:pt x="0" y="13401"/>
                </a:moveTo>
                <a:lnTo>
                  <a:pt x="2437" y="0"/>
                </a:lnTo>
                <a:cubicBezTo>
                  <a:pt x="5298" y="900"/>
                  <a:pt x="8159" y="58"/>
                  <a:pt x="11047" y="261"/>
                </a:cubicBezTo>
                <a:cubicBezTo>
                  <a:pt x="10973" y="2287"/>
                  <a:pt x="10474" y="4575"/>
                  <a:pt x="10400" y="6601"/>
                </a:cubicBezTo>
                <a:lnTo>
                  <a:pt x="0" y="13401"/>
                </a:lnTo>
                <a:close/>
              </a:path>
            </a:pathLst>
          </a:custGeom>
          <a:gradFill flip="none" rotWithShape="1">
            <a:gsLst>
              <a:gs pos="53000">
                <a:srgbClr val="000000">
                  <a:alpha val="25000"/>
                </a:srgbClr>
              </a:gs>
              <a:gs pos="0">
                <a:schemeClr val="tx1"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12" rIns="91407" bIns="45712" rtlCol="0" anchor="ctr"/>
          <a:lstStyle/>
          <a:p>
            <a:pPr algn="ctr" defTabSz="914012"/>
            <a:endParaRPr lang="en-US">
              <a:solidFill>
                <a:prstClr val="whit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Flowchart: Data 8">
            <a:extLst>
              <a:ext uri="{FF2B5EF4-FFF2-40B4-BE49-F238E27FC236}">
                <a16:creationId xmlns:a16="http://schemas.microsoft.com/office/drawing/2014/main" id="{4A81D924-F5D8-6541-8130-97E54B9A95D8}"/>
              </a:ext>
            </a:extLst>
          </p:cNvPr>
          <p:cNvSpPr/>
          <p:nvPr/>
        </p:nvSpPr>
        <p:spPr>
          <a:xfrm rot="20553531" flipH="1">
            <a:off x="7460319" y="1140796"/>
            <a:ext cx="3196160" cy="912183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8490 w 10490"/>
              <a:gd name="connsiteY3" fmla="*/ 10000 h 12879"/>
              <a:gd name="connsiteX4" fmla="*/ 0 w 10490"/>
              <a:gd name="connsiteY4" fmla="*/ 12879 h 12879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10267 w 10490"/>
              <a:gd name="connsiteY3" fmla="*/ 6079 h 12879"/>
              <a:gd name="connsiteX4" fmla="*/ 0 w 10490"/>
              <a:gd name="connsiteY4" fmla="*/ 12879 h 12879"/>
              <a:gd name="connsiteX0" fmla="*/ 0 w 10831"/>
              <a:gd name="connsiteY0" fmla="*/ 12879 h 12879"/>
              <a:gd name="connsiteX1" fmla="*/ 2490 w 10831"/>
              <a:gd name="connsiteY1" fmla="*/ 0 h 12879"/>
              <a:gd name="connsiteX2" fmla="*/ 10490 w 10831"/>
              <a:gd name="connsiteY2" fmla="*/ 0 h 12879"/>
              <a:gd name="connsiteX3" fmla="*/ 10824 w 10831"/>
              <a:gd name="connsiteY3" fmla="*/ 6776 h 12879"/>
              <a:gd name="connsiteX4" fmla="*/ 0 w 10831"/>
              <a:gd name="connsiteY4" fmla="*/ 12879 h 12879"/>
              <a:gd name="connsiteX0" fmla="*/ 0 w 11388"/>
              <a:gd name="connsiteY0" fmla="*/ 13140 h 13140"/>
              <a:gd name="connsiteX1" fmla="*/ 3047 w 11388"/>
              <a:gd name="connsiteY1" fmla="*/ 0 h 13140"/>
              <a:gd name="connsiteX2" fmla="*/ 11047 w 11388"/>
              <a:gd name="connsiteY2" fmla="*/ 0 h 13140"/>
              <a:gd name="connsiteX3" fmla="*/ 11381 w 11388"/>
              <a:gd name="connsiteY3" fmla="*/ 6776 h 13140"/>
              <a:gd name="connsiteX4" fmla="*/ 0 w 11388"/>
              <a:gd name="connsiteY4" fmla="*/ 13140 h 13140"/>
              <a:gd name="connsiteX0" fmla="*/ 0 w 11047"/>
              <a:gd name="connsiteY0" fmla="*/ 13140 h 13140"/>
              <a:gd name="connsiteX1" fmla="*/ 3047 w 11047"/>
              <a:gd name="connsiteY1" fmla="*/ 0 h 13140"/>
              <a:gd name="connsiteX2" fmla="*/ 11047 w 11047"/>
              <a:gd name="connsiteY2" fmla="*/ 0 h 13140"/>
              <a:gd name="connsiteX3" fmla="*/ 10400 w 11047"/>
              <a:gd name="connsiteY3" fmla="*/ 6340 h 13140"/>
              <a:gd name="connsiteX4" fmla="*/ 0 w 11047"/>
              <a:gd name="connsiteY4" fmla="*/ 13140 h 13140"/>
              <a:gd name="connsiteX0" fmla="*/ 0 w 11047"/>
              <a:gd name="connsiteY0" fmla="*/ 13750 h 13750"/>
              <a:gd name="connsiteX1" fmla="*/ 2808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4534 h 14534"/>
              <a:gd name="connsiteX1" fmla="*/ 2357 w 11047"/>
              <a:gd name="connsiteY1" fmla="*/ 0 h 14534"/>
              <a:gd name="connsiteX2" fmla="*/ 11047 w 11047"/>
              <a:gd name="connsiteY2" fmla="*/ 1394 h 14534"/>
              <a:gd name="connsiteX3" fmla="*/ 10400 w 11047"/>
              <a:gd name="connsiteY3" fmla="*/ 7734 h 14534"/>
              <a:gd name="connsiteX4" fmla="*/ 0 w 11047"/>
              <a:gd name="connsiteY4" fmla="*/ 14534 h 14534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401 h 13401"/>
              <a:gd name="connsiteX1" fmla="*/ 2437 w 11047"/>
              <a:gd name="connsiteY1" fmla="*/ 0 h 13401"/>
              <a:gd name="connsiteX2" fmla="*/ 11047 w 11047"/>
              <a:gd name="connsiteY2" fmla="*/ 261 h 13401"/>
              <a:gd name="connsiteX3" fmla="*/ 10400 w 11047"/>
              <a:gd name="connsiteY3" fmla="*/ 6601 h 13401"/>
              <a:gd name="connsiteX4" fmla="*/ 0 w 11047"/>
              <a:gd name="connsiteY4" fmla="*/ 13401 h 1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7" h="13401">
                <a:moveTo>
                  <a:pt x="0" y="13401"/>
                </a:moveTo>
                <a:lnTo>
                  <a:pt x="2437" y="0"/>
                </a:lnTo>
                <a:cubicBezTo>
                  <a:pt x="5298" y="900"/>
                  <a:pt x="8159" y="58"/>
                  <a:pt x="11047" y="261"/>
                </a:cubicBezTo>
                <a:cubicBezTo>
                  <a:pt x="10973" y="2287"/>
                  <a:pt x="10474" y="4575"/>
                  <a:pt x="10400" y="6601"/>
                </a:cubicBezTo>
                <a:lnTo>
                  <a:pt x="0" y="13401"/>
                </a:lnTo>
                <a:close/>
              </a:path>
            </a:pathLst>
          </a:custGeom>
          <a:gradFill flip="none" rotWithShape="1">
            <a:gsLst>
              <a:gs pos="53000">
                <a:srgbClr val="000000">
                  <a:alpha val="25000"/>
                </a:srgbClr>
              </a:gs>
              <a:gs pos="0">
                <a:schemeClr val="tx1">
                  <a:alpha val="72000"/>
                </a:schemeClr>
              </a:gs>
              <a:gs pos="100000">
                <a:schemeClr val="tx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12" rIns="91407" bIns="45712" rtlCol="0" anchor="ctr"/>
          <a:lstStyle/>
          <a:p>
            <a:pPr algn="ctr" defTabSz="914012"/>
            <a:endParaRPr lang="en-US">
              <a:solidFill>
                <a:prstClr val="white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063588-E350-6F4F-968F-2379399EDAC6}"/>
              </a:ext>
            </a:extLst>
          </p:cNvPr>
          <p:cNvGrpSpPr/>
          <p:nvPr/>
        </p:nvGrpSpPr>
        <p:grpSpPr>
          <a:xfrm rot="458126" flipV="1">
            <a:off x="5625175" y="1923814"/>
            <a:ext cx="361516" cy="4548419"/>
            <a:chOff x="2723437" y="-257809"/>
            <a:chExt cx="525882" cy="6751419"/>
          </a:xfrm>
          <a:effectLst/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A0E8573-E6BF-434F-96E3-9FD1B243B088}"/>
                </a:ext>
              </a:extLst>
            </p:cNvPr>
            <p:cNvGrpSpPr/>
            <p:nvPr/>
          </p:nvGrpSpPr>
          <p:grpSpPr>
            <a:xfrm>
              <a:off x="2723437" y="-257809"/>
              <a:ext cx="525882" cy="708926"/>
              <a:chOff x="2672248" y="567424"/>
              <a:chExt cx="525882" cy="508858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1255A05-D3E6-644C-9E5F-75748DF2343B}"/>
                  </a:ext>
                </a:extLst>
              </p:cNvPr>
              <p:cNvSpPr/>
              <p:nvPr/>
            </p:nvSpPr>
            <p:spPr>
              <a:xfrm>
                <a:off x="2709275" y="567424"/>
                <a:ext cx="459640" cy="259476"/>
              </a:xfrm>
              <a:prstGeom prst="rect">
                <a:avLst/>
              </a:prstGeom>
              <a:gradFill flip="none" rotWithShape="1">
                <a:gsLst>
                  <a:gs pos="67000">
                    <a:srgbClr val="F59B9C"/>
                  </a:gs>
                  <a:gs pos="46000">
                    <a:srgbClr val="EB453A"/>
                  </a:gs>
                  <a:gs pos="0">
                    <a:srgbClr val="A2342D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EBB24D7-CE85-3D4D-B37A-7D155E045B31}"/>
                  </a:ext>
                </a:extLst>
              </p:cNvPr>
              <p:cNvSpPr/>
              <p:nvPr/>
            </p:nvSpPr>
            <p:spPr>
              <a:xfrm>
                <a:off x="2687893" y="811417"/>
                <a:ext cx="498638" cy="264865"/>
              </a:xfrm>
              <a:prstGeom prst="rect">
                <a:avLst/>
              </a:prstGeom>
              <a:gradFill flip="none" rotWithShape="1">
                <a:gsLst>
                  <a:gs pos="71000">
                    <a:schemeClr val="bg1">
                      <a:lumMod val="95000"/>
                    </a:schemeClr>
                  </a:gs>
                  <a:gs pos="55000">
                    <a:schemeClr val="bg2">
                      <a:lumMod val="50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31000">
                    <a:schemeClr val="bg1">
                      <a:lumMod val="95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  <a:tileRect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010D86DE-898B-A547-9EB5-44266F7236A3}"/>
                  </a:ext>
                </a:extLst>
              </p:cNvPr>
              <p:cNvSpPr/>
              <p:nvPr/>
            </p:nvSpPr>
            <p:spPr>
              <a:xfrm>
                <a:off x="2672248" y="840087"/>
                <a:ext cx="525882" cy="48192"/>
              </a:xfrm>
              <a:prstGeom prst="rect">
                <a:avLst/>
              </a:prstGeom>
              <a:gradFill>
                <a:gsLst>
                  <a:gs pos="55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A6F79DA-DDD6-CE42-B823-4F18957D4CEB}"/>
                  </a:ext>
                </a:extLst>
              </p:cNvPr>
              <p:cNvSpPr/>
              <p:nvPr/>
            </p:nvSpPr>
            <p:spPr>
              <a:xfrm>
                <a:off x="2672248" y="1003995"/>
                <a:ext cx="525882" cy="48192"/>
              </a:xfrm>
              <a:prstGeom prst="rect">
                <a:avLst/>
              </a:prstGeom>
              <a:gradFill>
                <a:gsLst>
                  <a:gs pos="55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0924AC00-0663-6444-8228-AF3DDCC8C222}"/>
                  </a:ext>
                </a:extLst>
              </p:cNvPr>
              <p:cNvSpPr/>
              <p:nvPr/>
            </p:nvSpPr>
            <p:spPr>
              <a:xfrm>
                <a:off x="2920497" y="920243"/>
                <a:ext cx="38209" cy="4758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CBB91ECC-77BC-6348-82BE-82CFB3A48DB2}"/>
                  </a:ext>
                </a:extLst>
              </p:cNvPr>
              <p:cNvSpPr/>
              <p:nvPr/>
            </p:nvSpPr>
            <p:spPr>
              <a:xfrm>
                <a:off x="3011738" y="923105"/>
                <a:ext cx="35910" cy="44718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1E99A87-C4F5-7F4F-A114-137807F652D5}"/>
                  </a:ext>
                </a:extLst>
              </p:cNvPr>
              <p:cNvSpPr/>
              <p:nvPr/>
            </p:nvSpPr>
            <p:spPr>
              <a:xfrm>
                <a:off x="3095684" y="925848"/>
                <a:ext cx="32086" cy="3995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5903F1A9-6142-E743-A9D0-9122B0E6A7AD}"/>
                  </a:ext>
                </a:extLst>
              </p:cNvPr>
              <p:cNvSpPr/>
              <p:nvPr/>
            </p:nvSpPr>
            <p:spPr>
              <a:xfrm rot="5400000">
                <a:off x="2825127" y="925166"/>
                <a:ext cx="44718" cy="359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EF6CEB9D-A494-D34B-94B5-8CAF6ED3FBCA}"/>
                  </a:ext>
                </a:extLst>
              </p:cNvPr>
              <p:cNvSpPr/>
              <p:nvPr/>
            </p:nvSpPr>
            <p:spPr>
              <a:xfrm rot="5400000">
                <a:off x="2732773" y="926281"/>
                <a:ext cx="39956" cy="3208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8CD2BD2-AD52-1E4A-B7CF-33DC2429FCA4}"/>
                </a:ext>
              </a:extLst>
            </p:cNvPr>
            <p:cNvGrpSpPr/>
            <p:nvPr/>
          </p:nvGrpSpPr>
          <p:grpSpPr>
            <a:xfrm>
              <a:off x="2742295" y="452397"/>
              <a:ext cx="501123" cy="6041213"/>
              <a:chOff x="3834228" y="97456"/>
              <a:chExt cx="501123" cy="604121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F5778EC-EE70-B34B-8C40-211B2AF1CD2E}"/>
                  </a:ext>
                </a:extLst>
              </p:cNvPr>
              <p:cNvGrpSpPr/>
              <p:nvPr/>
            </p:nvGrpSpPr>
            <p:grpSpPr>
              <a:xfrm>
                <a:off x="3837566" y="3526262"/>
                <a:ext cx="497785" cy="2612407"/>
                <a:chOff x="2699609" y="1478500"/>
                <a:chExt cx="482093" cy="1841952"/>
              </a:xfrm>
            </p:grpSpPr>
            <p:sp>
              <p:nvSpPr>
                <p:cNvPr id="26" name="Freeform 66">
                  <a:extLst>
                    <a:ext uri="{FF2B5EF4-FFF2-40B4-BE49-F238E27FC236}">
                      <a16:creationId xmlns:a16="http://schemas.microsoft.com/office/drawing/2014/main" id="{F8706C14-2B50-6C4B-97BC-8ACEC412D5CE}"/>
                    </a:ext>
                  </a:extLst>
                </p:cNvPr>
                <p:cNvSpPr/>
                <p:nvPr/>
              </p:nvSpPr>
              <p:spPr>
                <a:xfrm flipV="1">
                  <a:off x="2699609" y="1478500"/>
                  <a:ext cx="482093" cy="1834742"/>
                </a:xfrm>
                <a:custGeom>
                  <a:avLst/>
                  <a:gdLst>
                    <a:gd name="connsiteX0" fmla="*/ 0 w 940813"/>
                    <a:gd name="connsiteY0" fmla="*/ 3496036 h 3496036"/>
                    <a:gd name="connsiteX1" fmla="*/ 940535 w 940813"/>
                    <a:gd name="connsiteY1" fmla="*/ 3496036 h 3496036"/>
                    <a:gd name="connsiteX2" fmla="*/ 940535 w 940813"/>
                    <a:gd name="connsiteY2" fmla="*/ 887080 h 3496036"/>
                    <a:gd name="connsiteX3" fmla="*/ 940813 w 940813"/>
                    <a:gd name="connsiteY3" fmla="*/ 887080 h 3496036"/>
                    <a:gd name="connsiteX4" fmla="*/ 470407 w 940813"/>
                    <a:gd name="connsiteY4" fmla="*/ 0 h 3496036"/>
                    <a:gd name="connsiteX5" fmla="*/ 139 w 940813"/>
                    <a:gd name="connsiteY5" fmla="*/ 886818 h 3496036"/>
                    <a:gd name="connsiteX6" fmla="*/ 0 w 940813"/>
                    <a:gd name="connsiteY6" fmla="*/ 886818 h 3496036"/>
                    <a:gd name="connsiteX7" fmla="*/ 0 w 940813"/>
                    <a:gd name="connsiteY7" fmla="*/ 887080 h 3496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40813" h="3496036">
                      <a:moveTo>
                        <a:pt x="0" y="3496036"/>
                      </a:moveTo>
                      <a:lnTo>
                        <a:pt x="940535" y="3496036"/>
                      </a:lnTo>
                      <a:lnTo>
                        <a:pt x="940535" y="887080"/>
                      </a:lnTo>
                      <a:lnTo>
                        <a:pt x="940813" y="887080"/>
                      </a:lnTo>
                      <a:lnTo>
                        <a:pt x="470407" y="0"/>
                      </a:lnTo>
                      <a:lnTo>
                        <a:pt x="139" y="886818"/>
                      </a:lnTo>
                      <a:lnTo>
                        <a:pt x="0" y="886818"/>
                      </a:lnTo>
                      <a:lnTo>
                        <a:pt x="0" y="88708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DE2C5"/>
                    </a:gs>
                    <a:gs pos="60000">
                      <a:srgbClr val="E8A374"/>
                    </a:gs>
                    <a:gs pos="100000">
                      <a:srgbClr val="C37E45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" name="Freeform 67">
                  <a:extLst>
                    <a:ext uri="{FF2B5EF4-FFF2-40B4-BE49-F238E27FC236}">
                      <a16:creationId xmlns:a16="http://schemas.microsoft.com/office/drawing/2014/main" id="{6EE822E7-DC76-CF4C-821F-5EAFE9BAFEBE}"/>
                    </a:ext>
                  </a:extLst>
                </p:cNvPr>
                <p:cNvSpPr/>
                <p:nvPr/>
              </p:nvSpPr>
              <p:spPr>
                <a:xfrm>
                  <a:off x="2873754" y="3173373"/>
                  <a:ext cx="109461" cy="116951"/>
                </a:xfrm>
                <a:custGeom>
                  <a:avLst/>
                  <a:gdLst>
                    <a:gd name="connsiteX0" fmla="*/ 0 w 206467"/>
                    <a:gd name="connsiteY0" fmla="*/ 0 h 177143"/>
                    <a:gd name="connsiteX1" fmla="*/ 206467 w 206467"/>
                    <a:gd name="connsiteY1" fmla="*/ 177143 h 177143"/>
                    <a:gd name="connsiteX2" fmla="*/ 206467 w 206467"/>
                    <a:gd name="connsiteY2" fmla="*/ 177143 h 177143"/>
                    <a:gd name="connsiteX3" fmla="*/ 0 w 206467"/>
                    <a:gd name="connsiteY3" fmla="*/ 0 h 177143"/>
                    <a:gd name="connsiteX4" fmla="*/ 0 w 206467"/>
                    <a:gd name="connsiteY4" fmla="*/ 0 h 177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6467" h="177143">
                      <a:moveTo>
                        <a:pt x="0" y="0"/>
                      </a:moveTo>
                      <a:lnTo>
                        <a:pt x="206467" y="177143"/>
                      </a:lnTo>
                      <a:lnTo>
                        <a:pt x="206467" y="17714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66CAF"/>
                    </a:gs>
                    <a:gs pos="100000">
                      <a:srgbClr val="9B89C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8" name="Freeform 71">
                  <a:extLst>
                    <a:ext uri="{FF2B5EF4-FFF2-40B4-BE49-F238E27FC236}">
                      <a16:creationId xmlns:a16="http://schemas.microsoft.com/office/drawing/2014/main" id="{85311E5F-1885-8343-9E29-165F78597550}"/>
                    </a:ext>
                  </a:extLst>
                </p:cNvPr>
                <p:cNvSpPr/>
                <p:nvPr/>
              </p:nvSpPr>
              <p:spPr>
                <a:xfrm flipV="1">
                  <a:off x="2868553" y="3164724"/>
                  <a:ext cx="145009" cy="155728"/>
                </a:xfrm>
                <a:custGeom>
                  <a:avLst/>
                  <a:gdLst>
                    <a:gd name="connsiteX0" fmla="*/ 0 w 227006"/>
                    <a:gd name="connsiteY0" fmla="*/ 195768 h 195768"/>
                    <a:gd name="connsiteX1" fmla="*/ 227006 w 227006"/>
                    <a:gd name="connsiteY1" fmla="*/ 195768 h 195768"/>
                    <a:gd name="connsiteX2" fmla="*/ 113503 w 227006"/>
                    <a:gd name="connsiteY2" fmla="*/ 0 h 19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7006" h="195768">
                      <a:moveTo>
                        <a:pt x="0" y="195768"/>
                      </a:moveTo>
                      <a:lnTo>
                        <a:pt x="227006" y="195768"/>
                      </a:lnTo>
                      <a:lnTo>
                        <a:pt x="113503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bg1">
                        <a:lumMod val="95000"/>
                      </a:schemeClr>
                    </a:gs>
                    <a:gs pos="53000">
                      <a:schemeClr val="tx1">
                        <a:lumMod val="75000"/>
                        <a:lumOff val="25000"/>
                      </a:schemeClr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A086B6C-4816-8A4A-8004-CC336EA2A939}"/>
                  </a:ext>
                </a:extLst>
              </p:cNvPr>
              <p:cNvGrpSpPr/>
              <p:nvPr/>
            </p:nvGrpSpPr>
            <p:grpSpPr>
              <a:xfrm>
                <a:off x="3834228" y="97456"/>
                <a:ext cx="500846" cy="5386032"/>
                <a:chOff x="3834228" y="97456"/>
                <a:chExt cx="500846" cy="5386032"/>
              </a:xfrm>
            </p:grpSpPr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D2D5B398-ABB5-AF4C-B31D-D9D9B6F2C366}"/>
                    </a:ext>
                  </a:extLst>
                </p:cNvPr>
                <p:cNvGrpSpPr/>
                <p:nvPr/>
              </p:nvGrpSpPr>
              <p:grpSpPr>
                <a:xfrm>
                  <a:off x="3834228" y="4084854"/>
                  <a:ext cx="498638" cy="1398634"/>
                  <a:chOff x="2687893" y="1450752"/>
                  <a:chExt cx="498638" cy="1398634"/>
                </a:xfrm>
              </p:grpSpPr>
              <p:sp>
                <p:nvSpPr>
                  <p:cNvPr id="23" name="Freeform 68">
                    <a:extLst>
                      <a:ext uri="{FF2B5EF4-FFF2-40B4-BE49-F238E27FC236}">
                        <a16:creationId xmlns:a16="http://schemas.microsoft.com/office/drawing/2014/main" id="{1E0B504A-6E2C-7748-A21C-A795A1FB238E}"/>
                      </a:ext>
                    </a:extLst>
                  </p:cNvPr>
                  <p:cNvSpPr/>
                  <p:nvPr/>
                </p:nvSpPr>
                <p:spPr>
                  <a:xfrm>
                    <a:off x="2817610" y="1450752"/>
                    <a:ext cx="239204" cy="1364198"/>
                  </a:xfrm>
                  <a:custGeom>
                    <a:avLst/>
                    <a:gdLst>
                      <a:gd name="connsiteX0" fmla="*/ 0 w 451189"/>
                      <a:gd name="connsiteY0" fmla="*/ 0 h 2225348"/>
                      <a:gd name="connsiteX1" fmla="*/ 451189 w 451189"/>
                      <a:gd name="connsiteY1" fmla="*/ 0 h 2225348"/>
                      <a:gd name="connsiteX2" fmla="*/ 451189 w 451189"/>
                      <a:gd name="connsiteY2" fmla="*/ 2038397 h 2225348"/>
                      <a:gd name="connsiteX3" fmla="*/ 447870 w 451189"/>
                      <a:gd name="connsiteY3" fmla="*/ 2035549 h 2225348"/>
                      <a:gd name="connsiteX4" fmla="*/ 226652 w 451189"/>
                      <a:gd name="connsiteY4" fmla="*/ 2225348 h 2225348"/>
                      <a:gd name="connsiteX5" fmla="*/ 206467 w 451189"/>
                      <a:gd name="connsiteY5" fmla="*/ 2225348 h 2225348"/>
                      <a:gd name="connsiteX6" fmla="*/ 0 w 451189"/>
                      <a:gd name="connsiteY6" fmla="*/ 2048205 h 2225348"/>
                      <a:gd name="connsiteX7" fmla="*/ 0 w 451189"/>
                      <a:gd name="connsiteY7" fmla="*/ 0 h 2225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1189" h="2225348">
                        <a:moveTo>
                          <a:pt x="0" y="0"/>
                        </a:moveTo>
                        <a:lnTo>
                          <a:pt x="451189" y="0"/>
                        </a:lnTo>
                        <a:lnTo>
                          <a:pt x="451189" y="2038397"/>
                        </a:lnTo>
                        <a:lnTo>
                          <a:pt x="447870" y="2035549"/>
                        </a:lnTo>
                        <a:lnTo>
                          <a:pt x="226652" y="2225348"/>
                        </a:lnTo>
                        <a:lnTo>
                          <a:pt x="206467" y="2225348"/>
                        </a:lnTo>
                        <a:lnTo>
                          <a:pt x="0" y="20482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" name="Freeform 69">
                    <a:extLst>
                      <a:ext uri="{FF2B5EF4-FFF2-40B4-BE49-F238E27FC236}">
                        <a16:creationId xmlns:a16="http://schemas.microsoft.com/office/drawing/2014/main" id="{8C429C3D-9E8D-D241-BE42-C3270BE741AB}"/>
                      </a:ext>
                    </a:extLst>
                  </p:cNvPr>
                  <p:cNvSpPr/>
                  <p:nvPr/>
                </p:nvSpPr>
                <p:spPr>
                  <a:xfrm>
                    <a:off x="2687893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" name="Freeform 70">
                    <a:extLst>
                      <a:ext uri="{FF2B5EF4-FFF2-40B4-BE49-F238E27FC236}">
                        <a16:creationId xmlns:a16="http://schemas.microsoft.com/office/drawing/2014/main" id="{91E9B288-997F-764D-BF88-51C4845F8218}"/>
                      </a:ext>
                    </a:extLst>
                  </p:cNvPr>
                  <p:cNvSpPr/>
                  <p:nvPr/>
                </p:nvSpPr>
                <p:spPr>
                  <a:xfrm flipH="1">
                    <a:off x="3056814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E546FF9C-A965-0742-91C1-74375E9996E0}"/>
                    </a:ext>
                  </a:extLst>
                </p:cNvPr>
                <p:cNvGrpSpPr/>
                <p:nvPr/>
              </p:nvGrpSpPr>
              <p:grpSpPr>
                <a:xfrm>
                  <a:off x="3836436" y="97456"/>
                  <a:ext cx="498638" cy="4725966"/>
                  <a:chOff x="2687893" y="1450752"/>
                  <a:chExt cx="498638" cy="1398634"/>
                </a:xfrm>
              </p:grpSpPr>
              <p:sp>
                <p:nvSpPr>
                  <p:cNvPr id="20" name="Freeform 68">
                    <a:extLst>
                      <a:ext uri="{FF2B5EF4-FFF2-40B4-BE49-F238E27FC236}">
                        <a16:creationId xmlns:a16="http://schemas.microsoft.com/office/drawing/2014/main" id="{838FD0B0-9DAA-5B43-AAB5-1BD14C4D9638}"/>
                      </a:ext>
                    </a:extLst>
                  </p:cNvPr>
                  <p:cNvSpPr/>
                  <p:nvPr/>
                </p:nvSpPr>
                <p:spPr>
                  <a:xfrm>
                    <a:off x="2817610" y="1450752"/>
                    <a:ext cx="239204" cy="1364198"/>
                  </a:xfrm>
                  <a:custGeom>
                    <a:avLst/>
                    <a:gdLst>
                      <a:gd name="connsiteX0" fmla="*/ 0 w 451189"/>
                      <a:gd name="connsiteY0" fmla="*/ 0 h 2225348"/>
                      <a:gd name="connsiteX1" fmla="*/ 451189 w 451189"/>
                      <a:gd name="connsiteY1" fmla="*/ 0 h 2225348"/>
                      <a:gd name="connsiteX2" fmla="*/ 451189 w 451189"/>
                      <a:gd name="connsiteY2" fmla="*/ 2038397 h 2225348"/>
                      <a:gd name="connsiteX3" fmla="*/ 447870 w 451189"/>
                      <a:gd name="connsiteY3" fmla="*/ 2035549 h 2225348"/>
                      <a:gd name="connsiteX4" fmla="*/ 226652 w 451189"/>
                      <a:gd name="connsiteY4" fmla="*/ 2225348 h 2225348"/>
                      <a:gd name="connsiteX5" fmla="*/ 206467 w 451189"/>
                      <a:gd name="connsiteY5" fmla="*/ 2225348 h 2225348"/>
                      <a:gd name="connsiteX6" fmla="*/ 0 w 451189"/>
                      <a:gd name="connsiteY6" fmla="*/ 2048205 h 2225348"/>
                      <a:gd name="connsiteX7" fmla="*/ 0 w 451189"/>
                      <a:gd name="connsiteY7" fmla="*/ 0 h 2225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1189" h="2225348">
                        <a:moveTo>
                          <a:pt x="0" y="0"/>
                        </a:moveTo>
                        <a:lnTo>
                          <a:pt x="451189" y="0"/>
                        </a:lnTo>
                        <a:lnTo>
                          <a:pt x="451189" y="2038397"/>
                        </a:lnTo>
                        <a:lnTo>
                          <a:pt x="447870" y="2035549"/>
                        </a:lnTo>
                        <a:lnTo>
                          <a:pt x="226652" y="2225348"/>
                        </a:lnTo>
                        <a:lnTo>
                          <a:pt x="206467" y="2225348"/>
                        </a:lnTo>
                        <a:lnTo>
                          <a:pt x="0" y="20482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1" name="Freeform 69">
                    <a:extLst>
                      <a:ext uri="{FF2B5EF4-FFF2-40B4-BE49-F238E27FC236}">
                        <a16:creationId xmlns:a16="http://schemas.microsoft.com/office/drawing/2014/main" id="{84EF9397-A19D-534C-BE9A-40CDD52E7836}"/>
                      </a:ext>
                    </a:extLst>
                  </p:cNvPr>
                  <p:cNvSpPr/>
                  <p:nvPr/>
                </p:nvSpPr>
                <p:spPr>
                  <a:xfrm>
                    <a:off x="2687893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2" name="Freeform 70">
                    <a:extLst>
                      <a:ext uri="{FF2B5EF4-FFF2-40B4-BE49-F238E27FC236}">
                        <a16:creationId xmlns:a16="http://schemas.microsoft.com/office/drawing/2014/main" id="{E8286CDE-69EF-354D-B880-B790CEB8CDC7}"/>
                      </a:ext>
                    </a:extLst>
                  </p:cNvPr>
                  <p:cNvSpPr/>
                  <p:nvPr/>
                </p:nvSpPr>
                <p:spPr>
                  <a:xfrm flipH="1">
                    <a:off x="3056814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6340E8F-9D5A-4845-8EE4-764591FA4976}"/>
              </a:ext>
            </a:extLst>
          </p:cNvPr>
          <p:cNvGrpSpPr/>
          <p:nvPr/>
        </p:nvGrpSpPr>
        <p:grpSpPr>
          <a:xfrm rot="21201149" flipV="1">
            <a:off x="6510031" y="1566560"/>
            <a:ext cx="361516" cy="4602916"/>
            <a:chOff x="2723437" y="-257809"/>
            <a:chExt cx="525882" cy="6751419"/>
          </a:xfrm>
          <a:effectLst>
            <a:outerShdw blurRad="215900" dist="63500" dir="2700000" sx="106000" sy="106000" algn="tl" rotWithShape="0">
              <a:prstClr val="black">
                <a:alpha val="40000"/>
              </a:prstClr>
            </a:outerShdw>
          </a:effectLst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CD78F0C-1D4B-574F-9B44-D47C5E4BE316}"/>
                </a:ext>
              </a:extLst>
            </p:cNvPr>
            <p:cNvGrpSpPr/>
            <p:nvPr/>
          </p:nvGrpSpPr>
          <p:grpSpPr>
            <a:xfrm>
              <a:off x="2723437" y="-257809"/>
              <a:ext cx="525882" cy="708926"/>
              <a:chOff x="2672248" y="567424"/>
              <a:chExt cx="525882" cy="508858"/>
            </a:xfrm>
          </p:grpSpPr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0F3C3D4-D15E-C44D-88CC-C9D8C91FA739}"/>
                  </a:ext>
                </a:extLst>
              </p:cNvPr>
              <p:cNvSpPr/>
              <p:nvPr/>
            </p:nvSpPr>
            <p:spPr>
              <a:xfrm>
                <a:off x="2709275" y="567424"/>
                <a:ext cx="459640" cy="259476"/>
              </a:xfrm>
              <a:prstGeom prst="rect">
                <a:avLst/>
              </a:prstGeom>
              <a:gradFill flip="none" rotWithShape="1">
                <a:gsLst>
                  <a:gs pos="67000">
                    <a:srgbClr val="F59B9C"/>
                  </a:gs>
                  <a:gs pos="46000">
                    <a:srgbClr val="EB453A"/>
                  </a:gs>
                  <a:gs pos="0">
                    <a:srgbClr val="A2342D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66F89634-7D90-E643-A40E-D6F7CFA648C3}"/>
                  </a:ext>
                </a:extLst>
              </p:cNvPr>
              <p:cNvSpPr/>
              <p:nvPr/>
            </p:nvSpPr>
            <p:spPr>
              <a:xfrm>
                <a:off x="2687893" y="811417"/>
                <a:ext cx="498638" cy="264865"/>
              </a:xfrm>
              <a:prstGeom prst="rect">
                <a:avLst/>
              </a:prstGeom>
              <a:gradFill flip="none" rotWithShape="1">
                <a:gsLst>
                  <a:gs pos="71000">
                    <a:schemeClr val="bg1">
                      <a:lumMod val="95000"/>
                    </a:schemeClr>
                  </a:gs>
                  <a:gs pos="55000">
                    <a:schemeClr val="bg2">
                      <a:lumMod val="50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31000">
                    <a:schemeClr val="bg1">
                      <a:lumMod val="95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  <a:tileRect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A6E035C-9D72-A042-9677-D8C59DFDDEFB}"/>
                  </a:ext>
                </a:extLst>
              </p:cNvPr>
              <p:cNvSpPr/>
              <p:nvPr/>
            </p:nvSpPr>
            <p:spPr>
              <a:xfrm>
                <a:off x="2672248" y="840087"/>
                <a:ext cx="525882" cy="48192"/>
              </a:xfrm>
              <a:prstGeom prst="rect">
                <a:avLst/>
              </a:prstGeom>
              <a:gradFill>
                <a:gsLst>
                  <a:gs pos="55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D07E2C1-E566-3F4B-ABE5-749411F9219C}"/>
                  </a:ext>
                </a:extLst>
              </p:cNvPr>
              <p:cNvSpPr/>
              <p:nvPr/>
            </p:nvSpPr>
            <p:spPr>
              <a:xfrm>
                <a:off x="2672248" y="1003995"/>
                <a:ext cx="525882" cy="48192"/>
              </a:xfrm>
              <a:prstGeom prst="rect">
                <a:avLst/>
              </a:prstGeom>
              <a:gradFill>
                <a:gsLst>
                  <a:gs pos="55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160A6195-257B-D747-8EC0-A02E8FA5C8CC}"/>
                  </a:ext>
                </a:extLst>
              </p:cNvPr>
              <p:cNvSpPr/>
              <p:nvPr/>
            </p:nvSpPr>
            <p:spPr>
              <a:xfrm>
                <a:off x="2920497" y="920243"/>
                <a:ext cx="38209" cy="4758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018F7595-1D0B-5B4D-8BBD-54F029B380A3}"/>
                  </a:ext>
                </a:extLst>
              </p:cNvPr>
              <p:cNvSpPr/>
              <p:nvPr/>
            </p:nvSpPr>
            <p:spPr>
              <a:xfrm>
                <a:off x="3011738" y="923105"/>
                <a:ext cx="35910" cy="44718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A273BDB3-06B8-D545-ACA3-DB15BE4BBEF0}"/>
                  </a:ext>
                </a:extLst>
              </p:cNvPr>
              <p:cNvSpPr/>
              <p:nvPr/>
            </p:nvSpPr>
            <p:spPr>
              <a:xfrm>
                <a:off x="3095684" y="925848"/>
                <a:ext cx="32086" cy="3995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B5C23A62-F4B3-B641-96D3-9E11D6119C65}"/>
                  </a:ext>
                </a:extLst>
              </p:cNvPr>
              <p:cNvSpPr/>
              <p:nvPr/>
            </p:nvSpPr>
            <p:spPr>
              <a:xfrm rot="5400000">
                <a:off x="2825127" y="925166"/>
                <a:ext cx="44718" cy="359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2745D4A2-F3F7-6C4B-8FDF-D9D360A520A1}"/>
                  </a:ext>
                </a:extLst>
              </p:cNvPr>
              <p:cNvSpPr/>
              <p:nvPr/>
            </p:nvSpPr>
            <p:spPr>
              <a:xfrm rot="5400000">
                <a:off x="2732773" y="926281"/>
                <a:ext cx="39956" cy="3208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EC040E3-2C02-BF45-AF1E-4BB0160EE93E}"/>
                </a:ext>
              </a:extLst>
            </p:cNvPr>
            <p:cNvGrpSpPr/>
            <p:nvPr/>
          </p:nvGrpSpPr>
          <p:grpSpPr>
            <a:xfrm>
              <a:off x="2742295" y="452397"/>
              <a:ext cx="501123" cy="6041213"/>
              <a:chOff x="3834228" y="97456"/>
              <a:chExt cx="501123" cy="6041213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18D39499-7ACF-C641-AA1A-4E56AC7AD8A1}"/>
                  </a:ext>
                </a:extLst>
              </p:cNvPr>
              <p:cNvGrpSpPr/>
              <p:nvPr/>
            </p:nvGrpSpPr>
            <p:grpSpPr>
              <a:xfrm>
                <a:off x="3837566" y="3526262"/>
                <a:ext cx="497785" cy="2612407"/>
                <a:chOff x="2699609" y="1478500"/>
                <a:chExt cx="482093" cy="1841952"/>
              </a:xfrm>
            </p:grpSpPr>
            <p:sp>
              <p:nvSpPr>
                <p:cNvPr id="51" name="Freeform 66">
                  <a:extLst>
                    <a:ext uri="{FF2B5EF4-FFF2-40B4-BE49-F238E27FC236}">
                      <a16:creationId xmlns:a16="http://schemas.microsoft.com/office/drawing/2014/main" id="{422BED5D-78B8-284A-9422-3134386BBA51}"/>
                    </a:ext>
                  </a:extLst>
                </p:cNvPr>
                <p:cNvSpPr/>
                <p:nvPr/>
              </p:nvSpPr>
              <p:spPr>
                <a:xfrm flipV="1">
                  <a:off x="2699609" y="1478500"/>
                  <a:ext cx="482093" cy="1834742"/>
                </a:xfrm>
                <a:custGeom>
                  <a:avLst/>
                  <a:gdLst>
                    <a:gd name="connsiteX0" fmla="*/ 0 w 940813"/>
                    <a:gd name="connsiteY0" fmla="*/ 3496036 h 3496036"/>
                    <a:gd name="connsiteX1" fmla="*/ 940535 w 940813"/>
                    <a:gd name="connsiteY1" fmla="*/ 3496036 h 3496036"/>
                    <a:gd name="connsiteX2" fmla="*/ 940535 w 940813"/>
                    <a:gd name="connsiteY2" fmla="*/ 887080 h 3496036"/>
                    <a:gd name="connsiteX3" fmla="*/ 940813 w 940813"/>
                    <a:gd name="connsiteY3" fmla="*/ 887080 h 3496036"/>
                    <a:gd name="connsiteX4" fmla="*/ 470407 w 940813"/>
                    <a:gd name="connsiteY4" fmla="*/ 0 h 3496036"/>
                    <a:gd name="connsiteX5" fmla="*/ 139 w 940813"/>
                    <a:gd name="connsiteY5" fmla="*/ 886818 h 3496036"/>
                    <a:gd name="connsiteX6" fmla="*/ 0 w 940813"/>
                    <a:gd name="connsiteY6" fmla="*/ 886818 h 3496036"/>
                    <a:gd name="connsiteX7" fmla="*/ 0 w 940813"/>
                    <a:gd name="connsiteY7" fmla="*/ 887080 h 3496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40813" h="3496036">
                      <a:moveTo>
                        <a:pt x="0" y="3496036"/>
                      </a:moveTo>
                      <a:lnTo>
                        <a:pt x="940535" y="3496036"/>
                      </a:lnTo>
                      <a:lnTo>
                        <a:pt x="940535" y="887080"/>
                      </a:lnTo>
                      <a:lnTo>
                        <a:pt x="940813" y="887080"/>
                      </a:lnTo>
                      <a:lnTo>
                        <a:pt x="470407" y="0"/>
                      </a:lnTo>
                      <a:lnTo>
                        <a:pt x="139" y="886818"/>
                      </a:lnTo>
                      <a:lnTo>
                        <a:pt x="0" y="886818"/>
                      </a:lnTo>
                      <a:lnTo>
                        <a:pt x="0" y="88708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DE2C5"/>
                    </a:gs>
                    <a:gs pos="60000">
                      <a:srgbClr val="E8A374"/>
                    </a:gs>
                    <a:gs pos="100000">
                      <a:srgbClr val="C37E45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Freeform 67">
                  <a:extLst>
                    <a:ext uri="{FF2B5EF4-FFF2-40B4-BE49-F238E27FC236}">
                      <a16:creationId xmlns:a16="http://schemas.microsoft.com/office/drawing/2014/main" id="{5A7219E1-0103-054A-A06F-4F0897343D37}"/>
                    </a:ext>
                  </a:extLst>
                </p:cNvPr>
                <p:cNvSpPr/>
                <p:nvPr/>
              </p:nvSpPr>
              <p:spPr>
                <a:xfrm>
                  <a:off x="2873754" y="3173373"/>
                  <a:ext cx="109461" cy="116951"/>
                </a:xfrm>
                <a:custGeom>
                  <a:avLst/>
                  <a:gdLst>
                    <a:gd name="connsiteX0" fmla="*/ 0 w 206467"/>
                    <a:gd name="connsiteY0" fmla="*/ 0 h 177143"/>
                    <a:gd name="connsiteX1" fmla="*/ 206467 w 206467"/>
                    <a:gd name="connsiteY1" fmla="*/ 177143 h 177143"/>
                    <a:gd name="connsiteX2" fmla="*/ 206467 w 206467"/>
                    <a:gd name="connsiteY2" fmla="*/ 177143 h 177143"/>
                    <a:gd name="connsiteX3" fmla="*/ 0 w 206467"/>
                    <a:gd name="connsiteY3" fmla="*/ 0 h 177143"/>
                    <a:gd name="connsiteX4" fmla="*/ 0 w 206467"/>
                    <a:gd name="connsiteY4" fmla="*/ 0 h 177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6467" h="177143">
                      <a:moveTo>
                        <a:pt x="0" y="0"/>
                      </a:moveTo>
                      <a:lnTo>
                        <a:pt x="206467" y="177143"/>
                      </a:lnTo>
                      <a:lnTo>
                        <a:pt x="206467" y="17714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66CAF"/>
                    </a:gs>
                    <a:gs pos="100000">
                      <a:srgbClr val="9B89C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Freeform 71">
                  <a:extLst>
                    <a:ext uri="{FF2B5EF4-FFF2-40B4-BE49-F238E27FC236}">
                      <a16:creationId xmlns:a16="http://schemas.microsoft.com/office/drawing/2014/main" id="{83BE0409-7048-1D4A-8680-54C8DB67329A}"/>
                    </a:ext>
                  </a:extLst>
                </p:cNvPr>
                <p:cNvSpPr/>
                <p:nvPr/>
              </p:nvSpPr>
              <p:spPr>
                <a:xfrm flipV="1">
                  <a:off x="2868553" y="3164724"/>
                  <a:ext cx="145009" cy="155728"/>
                </a:xfrm>
                <a:custGeom>
                  <a:avLst/>
                  <a:gdLst>
                    <a:gd name="connsiteX0" fmla="*/ 0 w 227006"/>
                    <a:gd name="connsiteY0" fmla="*/ 195768 h 195768"/>
                    <a:gd name="connsiteX1" fmla="*/ 227006 w 227006"/>
                    <a:gd name="connsiteY1" fmla="*/ 195768 h 195768"/>
                    <a:gd name="connsiteX2" fmla="*/ 113503 w 227006"/>
                    <a:gd name="connsiteY2" fmla="*/ 0 h 19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7006" h="195768">
                      <a:moveTo>
                        <a:pt x="0" y="195768"/>
                      </a:moveTo>
                      <a:lnTo>
                        <a:pt x="227006" y="195768"/>
                      </a:lnTo>
                      <a:lnTo>
                        <a:pt x="113503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bg1">
                        <a:lumMod val="95000"/>
                      </a:schemeClr>
                    </a:gs>
                    <a:gs pos="53000">
                      <a:schemeClr val="tx1">
                        <a:lumMod val="75000"/>
                        <a:lumOff val="25000"/>
                      </a:schemeClr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3743D682-5C9E-804F-9A18-8C5D6A2D6487}"/>
                  </a:ext>
                </a:extLst>
              </p:cNvPr>
              <p:cNvGrpSpPr/>
              <p:nvPr/>
            </p:nvGrpSpPr>
            <p:grpSpPr>
              <a:xfrm>
                <a:off x="3834228" y="97456"/>
                <a:ext cx="500846" cy="5386032"/>
                <a:chOff x="3834228" y="97456"/>
                <a:chExt cx="500846" cy="5386032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589647C1-220C-4747-8928-213533CCAFBB}"/>
                    </a:ext>
                  </a:extLst>
                </p:cNvPr>
                <p:cNvGrpSpPr/>
                <p:nvPr/>
              </p:nvGrpSpPr>
              <p:grpSpPr>
                <a:xfrm>
                  <a:off x="3834228" y="4084854"/>
                  <a:ext cx="498638" cy="1398634"/>
                  <a:chOff x="2687893" y="1450752"/>
                  <a:chExt cx="498638" cy="1398634"/>
                </a:xfrm>
              </p:grpSpPr>
              <p:sp>
                <p:nvSpPr>
                  <p:cNvPr id="48" name="Freeform 68">
                    <a:extLst>
                      <a:ext uri="{FF2B5EF4-FFF2-40B4-BE49-F238E27FC236}">
                        <a16:creationId xmlns:a16="http://schemas.microsoft.com/office/drawing/2014/main" id="{EABD24FE-6098-574D-A5DA-59B680C032D3}"/>
                      </a:ext>
                    </a:extLst>
                  </p:cNvPr>
                  <p:cNvSpPr/>
                  <p:nvPr/>
                </p:nvSpPr>
                <p:spPr>
                  <a:xfrm>
                    <a:off x="2817610" y="1450752"/>
                    <a:ext cx="239204" cy="1364198"/>
                  </a:xfrm>
                  <a:custGeom>
                    <a:avLst/>
                    <a:gdLst>
                      <a:gd name="connsiteX0" fmla="*/ 0 w 451189"/>
                      <a:gd name="connsiteY0" fmla="*/ 0 h 2225348"/>
                      <a:gd name="connsiteX1" fmla="*/ 451189 w 451189"/>
                      <a:gd name="connsiteY1" fmla="*/ 0 h 2225348"/>
                      <a:gd name="connsiteX2" fmla="*/ 451189 w 451189"/>
                      <a:gd name="connsiteY2" fmla="*/ 2038397 h 2225348"/>
                      <a:gd name="connsiteX3" fmla="*/ 447870 w 451189"/>
                      <a:gd name="connsiteY3" fmla="*/ 2035549 h 2225348"/>
                      <a:gd name="connsiteX4" fmla="*/ 226652 w 451189"/>
                      <a:gd name="connsiteY4" fmla="*/ 2225348 h 2225348"/>
                      <a:gd name="connsiteX5" fmla="*/ 206467 w 451189"/>
                      <a:gd name="connsiteY5" fmla="*/ 2225348 h 2225348"/>
                      <a:gd name="connsiteX6" fmla="*/ 0 w 451189"/>
                      <a:gd name="connsiteY6" fmla="*/ 2048205 h 2225348"/>
                      <a:gd name="connsiteX7" fmla="*/ 0 w 451189"/>
                      <a:gd name="connsiteY7" fmla="*/ 0 h 2225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1189" h="2225348">
                        <a:moveTo>
                          <a:pt x="0" y="0"/>
                        </a:moveTo>
                        <a:lnTo>
                          <a:pt x="451189" y="0"/>
                        </a:lnTo>
                        <a:lnTo>
                          <a:pt x="451189" y="2038397"/>
                        </a:lnTo>
                        <a:lnTo>
                          <a:pt x="447870" y="2035549"/>
                        </a:lnTo>
                        <a:lnTo>
                          <a:pt x="226652" y="2225348"/>
                        </a:lnTo>
                        <a:lnTo>
                          <a:pt x="206467" y="2225348"/>
                        </a:lnTo>
                        <a:lnTo>
                          <a:pt x="0" y="20482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70A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9" name="Freeform 69">
                    <a:extLst>
                      <a:ext uri="{FF2B5EF4-FFF2-40B4-BE49-F238E27FC236}">
                        <a16:creationId xmlns:a16="http://schemas.microsoft.com/office/drawing/2014/main" id="{1BB4D640-4DA5-CE4B-8D2F-5B5BBDA8A7ED}"/>
                      </a:ext>
                    </a:extLst>
                  </p:cNvPr>
                  <p:cNvSpPr/>
                  <p:nvPr/>
                </p:nvSpPr>
                <p:spPr>
                  <a:xfrm>
                    <a:off x="2687893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rgbClr val="6397C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50" name="Freeform 70">
                    <a:extLst>
                      <a:ext uri="{FF2B5EF4-FFF2-40B4-BE49-F238E27FC236}">
                        <a16:creationId xmlns:a16="http://schemas.microsoft.com/office/drawing/2014/main" id="{8D5D24AA-8D35-EB4E-949D-BC32245493ED}"/>
                      </a:ext>
                    </a:extLst>
                  </p:cNvPr>
                  <p:cNvSpPr/>
                  <p:nvPr/>
                </p:nvSpPr>
                <p:spPr>
                  <a:xfrm flipH="1">
                    <a:off x="3056814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rgbClr val="10507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35EA1693-D536-2243-A295-9FE5619E6F8E}"/>
                    </a:ext>
                  </a:extLst>
                </p:cNvPr>
                <p:cNvGrpSpPr/>
                <p:nvPr/>
              </p:nvGrpSpPr>
              <p:grpSpPr>
                <a:xfrm>
                  <a:off x="3836436" y="97456"/>
                  <a:ext cx="498638" cy="4725966"/>
                  <a:chOff x="2687893" y="1450752"/>
                  <a:chExt cx="498638" cy="1398634"/>
                </a:xfrm>
              </p:grpSpPr>
              <p:sp>
                <p:nvSpPr>
                  <p:cNvPr id="45" name="Freeform 68">
                    <a:extLst>
                      <a:ext uri="{FF2B5EF4-FFF2-40B4-BE49-F238E27FC236}">
                        <a16:creationId xmlns:a16="http://schemas.microsoft.com/office/drawing/2014/main" id="{59213A3D-9B96-724B-9BA8-C4DD224F4C5C}"/>
                      </a:ext>
                    </a:extLst>
                  </p:cNvPr>
                  <p:cNvSpPr/>
                  <p:nvPr/>
                </p:nvSpPr>
                <p:spPr>
                  <a:xfrm>
                    <a:off x="2817610" y="1450752"/>
                    <a:ext cx="239204" cy="1364198"/>
                  </a:xfrm>
                  <a:custGeom>
                    <a:avLst/>
                    <a:gdLst>
                      <a:gd name="connsiteX0" fmla="*/ 0 w 451189"/>
                      <a:gd name="connsiteY0" fmla="*/ 0 h 2225348"/>
                      <a:gd name="connsiteX1" fmla="*/ 451189 w 451189"/>
                      <a:gd name="connsiteY1" fmla="*/ 0 h 2225348"/>
                      <a:gd name="connsiteX2" fmla="*/ 451189 w 451189"/>
                      <a:gd name="connsiteY2" fmla="*/ 2038397 h 2225348"/>
                      <a:gd name="connsiteX3" fmla="*/ 447870 w 451189"/>
                      <a:gd name="connsiteY3" fmla="*/ 2035549 h 2225348"/>
                      <a:gd name="connsiteX4" fmla="*/ 226652 w 451189"/>
                      <a:gd name="connsiteY4" fmla="*/ 2225348 h 2225348"/>
                      <a:gd name="connsiteX5" fmla="*/ 206467 w 451189"/>
                      <a:gd name="connsiteY5" fmla="*/ 2225348 h 2225348"/>
                      <a:gd name="connsiteX6" fmla="*/ 0 w 451189"/>
                      <a:gd name="connsiteY6" fmla="*/ 2048205 h 2225348"/>
                      <a:gd name="connsiteX7" fmla="*/ 0 w 451189"/>
                      <a:gd name="connsiteY7" fmla="*/ 0 h 2225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1189" h="2225348">
                        <a:moveTo>
                          <a:pt x="0" y="0"/>
                        </a:moveTo>
                        <a:lnTo>
                          <a:pt x="451189" y="0"/>
                        </a:lnTo>
                        <a:lnTo>
                          <a:pt x="451189" y="2038397"/>
                        </a:lnTo>
                        <a:lnTo>
                          <a:pt x="447870" y="2035549"/>
                        </a:lnTo>
                        <a:lnTo>
                          <a:pt x="226652" y="2225348"/>
                        </a:lnTo>
                        <a:lnTo>
                          <a:pt x="206467" y="2225348"/>
                        </a:lnTo>
                        <a:lnTo>
                          <a:pt x="0" y="20482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70A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6" name="Freeform 69">
                    <a:extLst>
                      <a:ext uri="{FF2B5EF4-FFF2-40B4-BE49-F238E27FC236}">
                        <a16:creationId xmlns:a16="http://schemas.microsoft.com/office/drawing/2014/main" id="{8CEB101C-DFCD-FD4A-9D86-153A52102784}"/>
                      </a:ext>
                    </a:extLst>
                  </p:cNvPr>
                  <p:cNvSpPr/>
                  <p:nvPr/>
                </p:nvSpPr>
                <p:spPr>
                  <a:xfrm>
                    <a:off x="2687893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rgbClr val="6397C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47" name="Freeform 70">
                    <a:extLst>
                      <a:ext uri="{FF2B5EF4-FFF2-40B4-BE49-F238E27FC236}">
                        <a16:creationId xmlns:a16="http://schemas.microsoft.com/office/drawing/2014/main" id="{08889D39-6930-574F-887B-32A0D2B3AB7F}"/>
                      </a:ext>
                    </a:extLst>
                  </p:cNvPr>
                  <p:cNvSpPr/>
                  <p:nvPr/>
                </p:nvSpPr>
                <p:spPr>
                  <a:xfrm flipH="1">
                    <a:off x="3056814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rgbClr val="10507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447C1BB-5620-314D-A4EA-A4C8C9DBA27B}"/>
              </a:ext>
            </a:extLst>
          </p:cNvPr>
          <p:cNvGrpSpPr/>
          <p:nvPr/>
        </p:nvGrpSpPr>
        <p:grpSpPr>
          <a:xfrm rot="21309787" flipV="1">
            <a:off x="5335291" y="1693340"/>
            <a:ext cx="361516" cy="4548419"/>
            <a:chOff x="2723437" y="-257809"/>
            <a:chExt cx="525882" cy="6751419"/>
          </a:xfrm>
          <a:effectLst>
            <a:outerShdw blurRad="215900" dist="63500" dir="2700000" sx="106000" sy="106000" algn="tl" rotWithShape="0">
              <a:prstClr val="black">
                <a:alpha val="40000"/>
              </a:prstClr>
            </a:outerShdw>
          </a:effectLst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5A9794E-60C0-1C4D-854D-CCC1E7B566FF}"/>
                </a:ext>
              </a:extLst>
            </p:cNvPr>
            <p:cNvGrpSpPr/>
            <p:nvPr/>
          </p:nvGrpSpPr>
          <p:grpSpPr>
            <a:xfrm>
              <a:off x="2723437" y="-257809"/>
              <a:ext cx="525882" cy="708926"/>
              <a:chOff x="2672248" y="567424"/>
              <a:chExt cx="525882" cy="508858"/>
            </a:xfrm>
          </p:grpSpPr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06788E60-68F5-104F-AA51-A8FBF24D2FAB}"/>
                  </a:ext>
                </a:extLst>
              </p:cNvPr>
              <p:cNvSpPr/>
              <p:nvPr/>
            </p:nvSpPr>
            <p:spPr>
              <a:xfrm>
                <a:off x="2709275" y="567424"/>
                <a:ext cx="459640" cy="259476"/>
              </a:xfrm>
              <a:prstGeom prst="rect">
                <a:avLst/>
              </a:prstGeom>
              <a:gradFill flip="none" rotWithShape="1">
                <a:gsLst>
                  <a:gs pos="67000">
                    <a:srgbClr val="F59B9C"/>
                  </a:gs>
                  <a:gs pos="46000">
                    <a:srgbClr val="EB453A"/>
                  </a:gs>
                  <a:gs pos="0">
                    <a:srgbClr val="A2342D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51F5E30D-79E3-504B-9A0F-30D2DFBEE7E9}"/>
                  </a:ext>
                </a:extLst>
              </p:cNvPr>
              <p:cNvSpPr/>
              <p:nvPr/>
            </p:nvSpPr>
            <p:spPr>
              <a:xfrm>
                <a:off x="2687893" y="811417"/>
                <a:ext cx="498638" cy="264865"/>
              </a:xfrm>
              <a:prstGeom prst="rect">
                <a:avLst/>
              </a:prstGeom>
              <a:gradFill flip="none" rotWithShape="1">
                <a:gsLst>
                  <a:gs pos="71000">
                    <a:schemeClr val="bg1">
                      <a:lumMod val="95000"/>
                    </a:schemeClr>
                  </a:gs>
                  <a:gs pos="55000">
                    <a:schemeClr val="bg2">
                      <a:lumMod val="50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31000">
                    <a:schemeClr val="bg1">
                      <a:lumMod val="95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  <a:tileRect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D406F2AF-2BB0-8140-8A95-CFDE73DCD693}"/>
                  </a:ext>
                </a:extLst>
              </p:cNvPr>
              <p:cNvSpPr/>
              <p:nvPr/>
            </p:nvSpPr>
            <p:spPr>
              <a:xfrm>
                <a:off x="2672248" y="840087"/>
                <a:ext cx="525882" cy="48192"/>
              </a:xfrm>
              <a:prstGeom prst="rect">
                <a:avLst/>
              </a:prstGeom>
              <a:gradFill>
                <a:gsLst>
                  <a:gs pos="55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1FCFD5BB-1ABB-4D4A-AC1A-9DB8B8077504}"/>
                  </a:ext>
                </a:extLst>
              </p:cNvPr>
              <p:cNvSpPr/>
              <p:nvPr/>
            </p:nvSpPr>
            <p:spPr>
              <a:xfrm>
                <a:off x="2672248" y="1003995"/>
                <a:ext cx="525882" cy="48192"/>
              </a:xfrm>
              <a:prstGeom prst="rect">
                <a:avLst/>
              </a:prstGeom>
              <a:gradFill>
                <a:gsLst>
                  <a:gs pos="55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70B5E33E-94E0-5D4C-87E8-A7DF067B6B89}"/>
                  </a:ext>
                </a:extLst>
              </p:cNvPr>
              <p:cNvSpPr/>
              <p:nvPr/>
            </p:nvSpPr>
            <p:spPr>
              <a:xfrm>
                <a:off x="2920497" y="920243"/>
                <a:ext cx="38209" cy="4758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6F2416C7-8015-4A42-AF02-C0C3DA6D3C33}"/>
                  </a:ext>
                </a:extLst>
              </p:cNvPr>
              <p:cNvSpPr/>
              <p:nvPr/>
            </p:nvSpPr>
            <p:spPr>
              <a:xfrm>
                <a:off x="3011738" y="923105"/>
                <a:ext cx="35910" cy="44718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22D36D0E-BD78-4143-B82A-0530017BFA7E}"/>
                  </a:ext>
                </a:extLst>
              </p:cNvPr>
              <p:cNvSpPr/>
              <p:nvPr/>
            </p:nvSpPr>
            <p:spPr>
              <a:xfrm>
                <a:off x="3095684" y="925848"/>
                <a:ext cx="32086" cy="3995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DB8330DF-ABF0-8646-A00B-88B0217EDB22}"/>
                  </a:ext>
                </a:extLst>
              </p:cNvPr>
              <p:cNvSpPr/>
              <p:nvPr/>
            </p:nvSpPr>
            <p:spPr>
              <a:xfrm rot="5400000">
                <a:off x="2825127" y="925166"/>
                <a:ext cx="44718" cy="359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9B9A6FEE-0A6A-814A-BC08-9D708184B9A3}"/>
                  </a:ext>
                </a:extLst>
              </p:cNvPr>
              <p:cNvSpPr/>
              <p:nvPr/>
            </p:nvSpPr>
            <p:spPr>
              <a:xfrm rot="5400000">
                <a:off x="2732773" y="926281"/>
                <a:ext cx="39956" cy="3208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7CB922BB-52B2-DC47-A462-D82E5F197823}"/>
                </a:ext>
              </a:extLst>
            </p:cNvPr>
            <p:cNvGrpSpPr/>
            <p:nvPr/>
          </p:nvGrpSpPr>
          <p:grpSpPr>
            <a:xfrm>
              <a:off x="2742295" y="452397"/>
              <a:ext cx="501123" cy="6041213"/>
              <a:chOff x="3834228" y="97456"/>
              <a:chExt cx="501123" cy="6041213"/>
            </a:xfrm>
          </p:grpSpPr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AF0475C0-7AA2-2A40-82F4-EC8E34CC623A}"/>
                  </a:ext>
                </a:extLst>
              </p:cNvPr>
              <p:cNvGrpSpPr/>
              <p:nvPr/>
            </p:nvGrpSpPr>
            <p:grpSpPr>
              <a:xfrm>
                <a:off x="3837566" y="3526262"/>
                <a:ext cx="497785" cy="2612407"/>
                <a:chOff x="2699609" y="1478500"/>
                <a:chExt cx="482093" cy="1841952"/>
              </a:xfrm>
            </p:grpSpPr>
            <p:sp>
              <p:nvSpPr>
                <p:cNvPr id="76" name="Freeform 66">
                  <a:extLst>
                    <a:ext uri="{FF2B5EF4-FFF2-40B4-BE49-F238E27FC236}">
                      <a16:creationId xmlns:a16="http://schemas.microsoft.com/office/drawing/2014/main" id="{B589A694-6737-3A47-9AE8-A58FC0FE7DAD}"/>
                    </a:ext>
                  </a:extLst>
                </p:cNvPr>
                <p:cNvSpPr/>
                <p:nvPr/>
              </p:nvSpPr>
              <p:spPr>
                <a:xfrm flipV="1">
                  <a:off x="2699609" y="1478500"/>
                  <a:ext cx="482093" cy="1834742"/>
                </a:xfrm>
                <a:custGeom>
                  <a:avLst/>
                  <a:gdLst>
                    <a:gd name="connsiteX0" fmla="*/ 0 w 940813"/>
                    <a:gd name="connsiteY0" fmla="*/ 3496036 h 3496036"/>
                    <a:gd name="connsiteX1" fmla="*/ 940535 w 940813"/>
                    <a:gd name="connsiteY1" fmla="*/ 3496036 h 3496036"/>
                    <a:gd name="connsiteX2" fmla="*/ 940535 w 940813"/>
                    <a:gd name="connsiteY2" fmla="*/ 887080 h 3496036"/>
                    <a:gd name="connsiteX3" fmla="*/ 940813 w 940813"/>
                    <a:gd name="connsiteY3" fmla="*/ 887080 h 3496036"/>
                    <a:gd name="connsiteX4" fmla="*/ 470407 w 940813"/>
                    <a:gd name="connsiteY4" fmla="*/ 0 h 3496036"/>
                    <a:gd name="connsiteX5" fmla="*/ 139 w 940813"/>
                    <a:gd name="connsiteY5" fmla="*/ 886818 h 3496036"/>
                    <a:gd name="connsiteX6" fmla="*/ 0 w 940813"/>
                    <a:gd name="connsiteY6" fmla="*/ 886818 h 3496036"/>
                    <a:gd name="connsiteX7" fmla="*/ 0 w 940813"/>
                    <a:gd name="connsiteY7" fmla="*/ 887080 h 3496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40813" h="3496036">
                      <a:moveTo>
                        <a:pt x="0" y="3496036"/>
                      </a:moveTo>
                      <a:lnTo>
                        <a:pt x="940535" y="3496036"/>
                      </a:lnTo>
                      <a:lnTo>
                        <a:pt x="940535" y="887080"/>
                      </a:lnTo>
                      <a:lnTo>
                        <a:pt x="940813" y="887080"/>
                      </a:lnTo>
                      <a:lnTo>
                        <a:pt x="470407" y="0"/>
                      </a:lnTo>
                      <a:lnTo>
                        <a:pt x="139" y="886818"/>
                      </a:lnTo>
                      <a:lnTo>
                        <a:pt x="0" y="886818"/>
                      </a:lnTo>
                      <a:lnTo>
                        <a:pt x="0" y="88708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DE2C5"/>
                    </a:gs>
                    <a:gs pos="60000">
                      <a:srgbClr val="E8A374"/>
                    </a:gs>
                    <a:gs pos="100000">
                      <a:srgbClr val="C37E45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Freeform 67">
                  <a:extLst>
                    <a:ext uri="{FF2B5EF4-FFF2-40B4-BE49-F238E27FC236}">
                      <a16:creationId xmlns:a16="http://schemas.microsoft.com/office/drawing/2014/main" id="{938CBACB-E704-AC43-AE7C-AEA28988FE43}"/>
                    </a:ext>
                  </a:extLst>
                </p:cNvPr>
                <p:cNvSpPr/>
                <p:nvPr/>
              </p:nvSpPr>
              <p:spPr>
                <a:xfrm>
                  <a:off x="2873754" y="3173373"/>
                  <a:ext cx="109461" cy="116951"/>
                </a:xfrm>
                <a:custGeom>
                  <a:avLst/>
                  <a:gdLst>
                    <a:gd name="connsiteX0" fmla="*/ 0 w 206467"/>
                    <a:gd name="connsiteY0" fmla="*/ 0 h 177143"/>
                    <a:gd name="connsiteX1" fmla="*/ 206467 w 206467"/>
                    <a:gd name="connsiteY1" fmla="*/ 177143 h 177143"/>
                    <a:gd name="connsiteX2" fmla="*/ 206467 w 206467"/>
                    <a:gd name="connsiteY2" fmla="*/ 177143 h 177143"/>
                    <a:gd name="connsiteX3" fmla="*/ 0 w 206467"/>
                    <a:gd name="connsiteY3" fmla="*/ 0 h 177143"/>
                    <a:gd name="connsiteX4" fmla="*/ 0 w 206467"/>
                    <a:gd name="connsiteY4" fmla="*/ 0 h 177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6467" h="177143">
                      <a:moveTo>
                        <a:pt x="0" y="0"/>
                      </a:moveTo>
                      <a:lnTo>
                        <a:pt x="206467" y="177143"/>
                      </a:lnTo>
                      <a:lnTo>
                        <a:pt x="206467" y="17714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66CAF"/>
                    </a:gs>
                    <a:gs pos="100000">
                      <a:srgbClr val="9B89C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" name="Freeform 71">
                  <a:extLst>
                    <a:ext uri="{FF2B5EF4-FFF2-40B4-BE49-F238E27FC236}">
                      <a16:creationId xmlns:a16="http://schemas.microsoft.com/office/drawing/2014/main" id="{EADFA609-9EB3-A449-ADE0-AB7BBEDCD4B3}"/>
                    </a:ext>
                  </a:extLst>
                </p:cNvPr>
                <p:cNvSpPr/>
                <p:nvPr/>
              </p:nvSpPr>
              <p:spPr>
                <a:xfrm flipV="1">
                  <a:off x="2868553" y="3164724"/>
                  <a:ext cx="145009" cy="155728"/>
                </a:xfrm>
                <a:custGeom>
                  <a:avLst/>
                  <a:gdLst>
                    <a:gd name="connsiteX0" fmla="*/ 0 w 227006"/>
                    <a:gd name="connsiteY0" fmla="*/ 195768 h 195768"/>
                    <a:gd name="connsiteX1" fmla="*/ 227006 w 227006"/>
                    <a:gd name="connsiteY1" fmla="*/ 195768 h 195768"/>
                    <a:gd name="connsiteX2" fmla="*/ 113503 w 227006"/>
                    <a:gd name="connsiteY2" fmla="*/ 0 h 19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7006" h="195768">
                      <a:moveTo>
                        <a:pt x="0" y="195768"/>
                      </a:moveTo>
                      <a:lnTo>
                        <a:pt x="227006" y="195768"/>
                      </a:lnTo>
                      <a:lnTo>
                        <a:pt x="113503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bg1">
                        <a:lumMod val="95000"/>
                      </a:schemeClr>
                    </a:gs>
                    <a:gs pos="53000">
                      <a:schemeClr val="tx1">
                        <a:lumMod val="75000"/>
                        <a:lumOff val="25000"/>
                      </a:schemeClr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AA3BE7D1-F463-774A-A550-734AD2920D55}"/>
                  </a:ext>
                </a:extLst>
              </p:cNvPr>
              <p:cNvGrpSpPr/>
              <p:nvPr/>
            </p:nvGrpSpPr>
            <p:grpSpPr>
              <a:xfrm>
                <a:off x="3834228" y="97456"/>
                <a:ext cx="500846" cy="5386032"/>
                <a:chOff x="3834228" y="97456"/>
                <a:chExt cx="500846" cy="5386032"/>
              </a:xfrm>
            </p:grpSpPr>
            <p:grpSp>
              <p:nvGrpSpPr>
                <p:cNvPr id="68" name="Group 67">
                  <a:extLst>
                    <a:ext uri="{FF2B5EF4-FFF2-40B4-BE49-F238E27FC236}">
                      <a16:creationId xmlns:a16="http://schemas.microsoft.com/office/drawing/2014/main" id="{99F7ACC5-CADE-4544-AFBC-F8D39F3E9CD8}"/>
                    </a:ext>
                  </a:extLst>
                </p:cNvPr>
                <p:cNvGrpSpPr/>
                <p:nvPr/>
              </p:nvGrpSpPr>
              <p:grpSpPr>
                <a:xfrm>
                  <a:off x="3834228" y="4084854"/>
                  <a:ext cx="498638" cy="1398634"/>
                  <a:chOff x="2687893" y="1450752"/>
                  <a:chExt cx="498638" cy="1398634"/>
                </a:xfrm>
              </p:grpSpPr>
              <p:sp>
                <p:nvSpPr>
                  <p:cNvPr id="73" name="Freeform 68">
                    <a:extLst>
                      <a:ext uri="{FF2B5EF4-FFF2-40B4-BE49-F238E27FC236}">
                        <a16:creationId xmlns:a16="http://schemas.microsoft.com/office/drawing/2014/main" id="{D0D63271-3A9F-3F4B-9DC0-7B6262A43186}"/>
                      </a:ext>
                    </a:extLst>
                  </p:cNvPr>
                  <p:cNvSpPr/>
                  <p:nvPr/>
                </p:nvSpPr>
                <p:spPr>
                  <a:xfrm>
                    <a:off x="2817610" y="1450752"/>
                    <a:ext cx="239204" cy="1364198"/>
                  </a:xfrm>
                  <a:custGeom>
                    <a:avLst/>
                    <a:gdLst>
                      <a:gd name="connsiteX0" fmla="*/ 0 w 451189"/>
                      <a:gd name="connsiteY0" fmla="*/ 0 h 2225348"/>
                      <a:gd name="connsiteX1" fmla="*/ 451189 w 451189"/>
                      <a:gd name="connsiteY1" fmla="*/ 0 h 2225348"/>
                      <a:gd name="connsiteX2" fmla="*/ 451189 w 451189"/>
                      <a:gd name="connsiteY2" fmla="*/ 2038397 h 2225348"/>
                      <a:gd name="connsiteX3" fmla="*/ 447870 w 451189"/>
                      <a:gd name="connsiteY3" fmla="*/ 2035549 h 2225348"/>
                      <a:gd name="connsiteX4" fmla="*/ 226652 w 451189"/>
                      <a:gd name="connsiteY4" fmla="*/ 2225348 h 2225348"/>
                      <a:gd name="connsiteX5" fmla="*/ 206467 w 451189"/>
                      <a:gd name="connsiteY5" fmla="*/ 2225348 h 2225348"/>
                      <a:gd name="connsiteX6" fmla="*/ 0 w 451189"/>
                      <a:gd name="connsiteY6" fmla="*/ 2048205 h 2225348"/>
                      <a:gd name="connsiteX7" fmla="*/ 0 w 451189"/>
                      <a:gd name="connsiteY7" fmla="*/ 0 h 2225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1189" h="2225348">
                        <a:moveTo>
                          <a:pt x="0" y="0"/>
                        </a:moveTo>
                        <a:lnTo>
                          <a:pt x="451189" y="0"/>
                        </a:lnTo>
                        <a:lnTo>
                          <a:pt x="451189" y="2038397"/>
                        </a:lnTo>
                        <a:lnTo>
                          <a:pt x="447870" y="2035549"/>
                        </a:lnTo>
                        <a:lnTo>
                          <a:pt x="226652" y="2225348"/>
                        </a:lnTo>
                        <a:lnTo>
                          <a:pt x="206467" y="2225348"/>
                        </a:lnTo>
                        <a:lnTo>
                          <a:pt x="0" y="20482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4" name="Freeform 69">
                    <a:extLst>
                      <a:ext uri="{FF2B5EF4-FFF2-40B4-BE49-F238E27FC236}">
                        <a16:creationId xmlns:a16="http://schemas.microsoft.com/office/drawing/2014/main" id="{EA102674-3B08-9E40-81DE-811A536BA23F}"/>
                      </a:ext>
                    </a:extLst>
                  </p:cNvPr>
                  <p:cNvSpPr/>
                  <p:nvPr/>
                </p:nvSpPr>
                <p:spPr>
                  <a:xfrm>
                    <a:off x="2687893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5" name="Freeform 70">
                    <a:extLst>
                      <a:ext uri="{FF2B5EF4-FFF2-40B4-BE49-F238E27FC236}">
                        <a16:creationId xmlns:a16="http://schemas.microsoft.com/office/drawing/2014/main" id="{56B9116F-4B16-F248-B208-37B936D3D34D}"/>
                      </a:ext>
                    </a:extLst>
                  </p:cNvPr>
                  <p:cNvSpPr/>
                  <p:nvPr/>
                </p:nvSpPr>
                <p:spPr>
                  <a:xfrm flipH="1">
                    <a:off x="3056814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38078E60-B66F-D542-87AE-C86824C34BF7}"/>
                    </a:ext>
                  </a:extLst>
                </p:cNvPr>
                <p:cNvGrpSpPr/>
                <p:nvPr/>
              </p:nvGrpSpPr>
              <p:grpSpPr>
                <a:xfrm>
                  <a:off x="3836436" y="97456"/>
                  <a:ext cx="498638" cy="4725966"/>
                  <a:chOff x="2687893" y="1450752"/>
                  <a:chExt cx="498638" cy="1398634"/>
                </a:xfrm>
              </p:grpSpPr>
              <p:sp>
                <p:nvSpPr>
                  <p:cNvPr id="70" name="Freeform 68">
                    <a:extLst>
                      <a:ext uri="{FF2B5EF4-FFF2-40B4-BE49-F238E27FC236}">
                        <a16:creationId xmlns:a16="http://schemas.microsoft.com/office/drawing/2014/main" id="{F223CC37-0788-2D4E-96FF-DD73212DCD68}"/>
                      </a:ext>
                    </a:extLst>
                  </p:cNvPr>
                  <p:cNvSpPr/>
                  <p:nvPr/>
                </p:nvSpPr>
                <p:spPr>
                  <a:xfrm>
                    <a:off x="2817610" y="1450752"/>
                    <a:ext cx="239204" cy="1364198"/>
                  </a:xfrm>
                  <a:custGeom>
                    <a:avLst/>
                    <a:gdLst>
                      <a:gd name="connsiteX0" fmla="*/ 0 w 451189"/>
                      <a:gd name="connsiteY0" fmla="*/ 0 h 2225348"/>
                      <a:gd name="connsiteX1" fmla="*/ 451189 w 451189"/>
                      <a:gd name="connsiteY1" fmla="*/ 0 h 2225348"/>
                      <a:gd name="connsiteX2" fmla="*/ 451189 w 451189"/>
                      <a:gd name="connsiteY2" fmla="*/ 2038397 h 2225348"/>
                      <a:gd name="connsiteX3" fmla="*/ 447870 w 451189"/>
                      <a:gd name="connsiteY3" fmla="*/ 2035549 h 2225348"/>
                      <a:gd name="connsiteX4" fmla="*/ 226652 w 451189"/>
                      <a:gd name="connsiteY4" fmla="*/ 2225348 h 2225348"/>
                      <a:gd name="connsiteX5" fmla="*/ 206467 w 451189"/>
                      <a:gd name="connsiteY5" fmla="*/ 2225348 h 2225348"/>
                      <a:gd name="connsiteX6" fmla="*/ 0 w 451189"/>
                      <a:gd name="connsiteY6" fmla="*/ 2048205 h 2225348"/>
                      <a:gd name="connsiteX7" fmla="*/ 0 w 451189"/>
                      <a:gd name="connsiteY7" fmla="*/ 0 h 2225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1189" h="2225348">
                        <a:moveTo>
                          <a:pt x="0" y="0"/>
                        </a:moveTo>
                        <a:lnTo>
                          <a:pt x="451189" y="0"/>
                        </a:lnTo>
                        <a:lnTo>
                          <a:pt x="451189" y="2038397"/>
                        </a:lnTo>
                        <a:lnTo>
                          <a:pt x="447870" y="2035549"/>
                        </a:lnTo>
                        <a:lnTo>
                          <a:pt x="226652" y="2225348"/>
                        </a:lnTo>
                        <a:lnTo>
                          <a:pt x="206467" y="2225348"/>
                        </a:lnTo>
                        <a:lnTo>
                          <a:pt x="0" y="20482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1" name="Freeform 69">
                    <a:extLst>
                      <a:ext uri="{FF2B5EF4-FFF2-40B4-BE49-F238E27FC236}">
                        <a16:creationId xmlns:a16="http://schemas.microsoft.com/office/drawing/2014/main" id="{EDF6FB9F-7F2A-6F44-8361-47636F132B3E}"/>
                      </a:ext>
                    </a:extLst>
                  </p:cNvPr>
                  <p:cNvSpPr/>
                  <p:nvPr/>
                </p:nvSpPr>
                <p:spPr>
                  <a:xfrm>
                    <a:off x="2687893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72" name="Freeform 70">
                    <a:extLst>
                      <a:ext uri="{FF2B5EF4-FFF2-40B4-BE49-F238E27FC236}">
                        <a16:creationId xmlns:a16="http://schemas.microsoft.com/office/drawing/2014/main" id="{0C9CA4A6-9954-394E-8AAE-9C7B14E7F4DC}"/>
                      </a:ext>
                    </a:extLst>
                  </p:cNvPr>
                  <p:cNvSpPr/>
                  <p:nvPr/>
                </p:nvSpPr>
                <p:spPr>
                  <a:xfrm flipH="1">
                    <a:off x="3056814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E598C58-C2FF-1640-A4F0-A99C3F989B0F}"/>
              </a:ext>
            </a:extLst>
          </p:cNvPr>
          <p:cNvGrpSpPr/>
          <p:nvPr/>
        </p:nvGrpSpPr>
        <p:grpSpPr>
          <a:xfrm rot="20453186" flipV="1">
            <a:off x="5653084" y="1303898"/>
            <a:ext cx="333871" cy="4659923"/>
            <a:chOff x="8943338" y="213946"/>
            <a:chExt cx="641612" cy="6257292"/>
          </a:xfrm>
          <a:effectLst>
            <a:outerShdw blurRad="190500" dist="38100" dir="2700000" sx="104000" sy="104000" algn="tl" rotWithShape="0">
              <a:prstClr val="black">
                <a:alpha val="40000"/>
              </a:prstClr>
            </a:outerShdw>
          </a:effectLst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97243C8-2721-BF47-ADFC-7EA3F6B4463B}"/>
                </a:ext>
              </a:extLst>
            </p:cNvPr>
            <p:cNvGrpSpPr/>
            <p:nvPr/>
          </p:nvGrpSpPr>
          <p:grpSpPr>
            <a:xfrm>
              <a:off x="8943338" y="213946"/>
              <a:ext cx="641612" cy="657041"/>
              <a:chOff x="2672248" y="567424"/>
              <a:chExt cx="525882" cy="508858"/>
            </a:xfrm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26F2C3FA-6912-3B41-AF85-AD4CF3747BDB}"/>
                  </a:ext>
                </a:extLst>
              </p:cNvPr>
              <p:cNvSpPr/>
              <p:nvPr/>
            </p:nvSpPr>
            <p:spPr>
              <a:xfrm>
                <a:off x="2709275" y="567424"/>
                <a:ext cx="459640" cy="259476"/>
              </a:xfrm>
              <a:prstGeom prst="rect">
                <a:avLst/>
              </a:prstGeom>
              <a:gradFill flip="none" rotWithShape="1">
                <a:gsLst>
                  <a:gs pos="67000">
                    <a:schemeClr val="bg1">
                      <a:lumMod val="85000"/>
                    </a:schemeClr>
                  </a:gs>
                  <a:gs pos="47000">
                    <a:schemeClr val="tx1">
                      <a:lumMod val="50000"/>
                      <a:lumOff val="50000"/>
                    </a:schemeClr>
                  </a:gs>
                  <a:gs pos="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4407E05B-8F66-334F-B3D5-05133D4584C1}"/>
                  </a:ext>
                </a:extLst>
              </p:cNvPr>
              <p:cNvSpPr/>
              <p:nvPr/>
            </p:nvSpPr>
            <p:spPr>
              <a:xfrm>
                <a:off x="2687893" y="811417"/>
                <a:ext cx="498638" cy="264865"/>
              </a:xfrm>
              <a:prstGeom prst="rect">
                <a:avLst/>
              </a:prstGeom>
              <a:gradFill flip="none" rotWithShape="1">
                <a:gsLst>
                  <a:gs pos="71000">
                    <a:schemeClr val="bg1">
                      <a:lumMod val="95000"/>
                    </a:schemeClr>
                  </a:gs>
                  <a:gs pos="55000">
                    <a:schemeClr val="bg2">
                      <a:lumMod val="50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31000">
                    <a:schemeClr val="bg1">
                      <a:lumMod val="95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  <a:tileRect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784EABF4-63DF-094F-9559-DF78A9899D20}"/>
                  </a:ext>
                </a:extLst>
              </p:cNvPr>
              <p:cNvSpPr/>
              <p:nvPr/>
            </p:nvSpPr>
            <p:spPr>
              <a:xfrm>
                <a:off x="2672248" y="840087"/>
                <a:ext cx="525882" cy="48192"/>
              </a:xfrm>
              <a:prstGeom prst="rect">
                <a:avLst/>
              </a:prstGeom>
              <a:gradFill>
                <a:gsLst>
                  <a:gs pos="55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26466A0-6D28-4146-9EC9-A39E5FA998C7}"/>
                  </a:ext>
                </a:extLst>
              </p:cNvPr>
              <p:cNvSpPr/>
              <p:nvPr/>
            </p:nvSpPr>
            <p:spPr>
              <a:xfrm>
                <a:off x="2672248" y="1003995"/>
                <a:ext cx="525882" cy="48192"/>
              </a:xfrm>
              <a:prstGeom prst="rect">
                <a:avLst/>
              </a:prstGeom>
              <a:gradFill>
                <a:gsLst>
                  <a:gs pos="55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A8D40DD3-7F11-E342-8888-4D34265D9CE4}"/>
                  </a:ext>
                </a:extLst>
              </p:cNvPr>
              <p:cNvSpPr/>
              <p:nvPr/>
            </p:nvSpPr>
            <p:spPr>
              <a:xfrm>
                <a:off x="2920497" y="920243"/>
                <a:ext cx="38209" cy="4758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FC402F6C-94AB-A349-A178-C6BB0AE76B1E}"/>
                  </a:ext>
                </a:extLst>
              </p:cNvPr>
              <p:cNvSpPr/>
              <p:nvPr/>
            </p:nvSpPr>
            <p:spPr>
              <a:xfrm>
                <a:off x="3011738" y="923105"/>
                <a:ext cx="35910" cy="44718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8DE7CFC2-5B3A-F342-A39A-8485C5AC4601}"/>
                  </a:ext>
                </a:extLst>
              </p:cNvPr>
              <p:cNvSpPr/>
              <p:nvPr/>
            </p:nvSpPr>
            <p:spPr>
              <a:xfrm>
                <a:off x="3095684" y="925848"/>
                <a:ext cx="32086" cy="3995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0664F6A1-D04A-2F4C-BF65-6CD7D16734B0}"/>
                  </a:ext>
                </a:extLst>
              </p:cNvPr>
              <p:cNvSpPr/>
              <p:nvPr/>
            </p:nvSpPr>
            <p:spPr>
              <a:xfrm rot="5400000">
                <a:off x="2825127" y="925166"/>
                <a:ext cx="44718" cy="359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FBB61AD9-BBFF-D043-879B-88802E7704FE}"/>
                  </a:ext>
                </a:extLst>
              </p:cNvPr>
              <p:cNvSpPr/>
              <p:nvPr/>
            </p:nvSpPr>
            <p:spPr>
              <a:xfrm rot="5400000">
                <a:off x="2732773" y="926281"/>
                <a:ext cx="39956" cy="3208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90" name="Freeform 66">
              <a:extLst>
                <a:ext uri="{FF2B5EF4-FFF2-40B4-BE49-F238E27FC236}">
                  <a16:creationId xmlns:a16="http://schemas.microsoft.com/office/drawing/2014/main" id="{F4B8EEB2-4DB7-F840-8598-03CA79D40940}"/>
                </a:ext>
              </a:extLst>
            </p:cNvPr>
            <p:cNvSpPr/>
            <p:nvPr/>
          </p:nvSpPr>
          <p:spPr>
            <a:xfrm flipV="1">
              <a:off x="8970419" y="4050029"/>
              <a:ext cx="607331" cy="2411732"/>
            </a:xfrm>
            <a:custGeom>
              <a:avLst/>
              <a:gdLst>
                <a:gd name="connsiteX0" fmla="*/ 0 w 940813"/>
                <a:gd name="connsiteY0" fmla="*/ 3496036 h 3496036"/>
                <a:gd name="connsiteX1" fmla="*/ 940535 w 940813"/>
                <a:gd name="connsiteY1" fmla="*/ 3496036 h 3496036"/>
                <a:gd name="connsiteX2" fmla="*/ 940535 w 940813"/>
                <a:gd name="connsiteY2" fmla="*/ 887080 h 3496036"/>
                <a:gd name="connsiteX3" fmla="*/ 940813 w 940813"/>
                <a:gd name="connsiteY3" fmla="*/ 887080 h 3496036"/>
                <a:gd name="connsiteX4" fmla="*/ 470407 w 940813"/>
                <a:gd name="connsiteY4" fmla="*/ 0 h 3496036"/>
                <a:gd name="connsiteX5" fmla="*/ 139 w 940813"/>
                <a:gd name="connsiteY5" fmla="*/ 886818 h 3496036"/>
                <a:gd name="connsiteX6" fmla="*/ 0 w 940813"/>
                <a:gd name="connsiteY6" fmla="*/ 886818 h 3496036"/>
                <a:gd name="connsiteX7" fmla="*/ 0 w 940813"/>
                <a:gd name="connsiteY7" fmla="*/ 887080 h 349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0813" h="3496036">
                  <a:moveTo>
                    <a:pt x="0" y="3496036"/>
                  </a:moveTo>
                  <a:lnTo>
                    <a:pt x="940535" y="3496036"/>
                  </a:lnTo>
                  <a:lnTo>
                    <a:pt x="940535" y="887080"/>
                  </a:lnTo>
                  <a:lnTo>
                    <a:pt x="940813" y="887080"/>
                  </a:lnTo>
                  <a:lnTo>
                    <a:pt x="470407" y="0"/>
                  </a:lnTo>
                  <a:lnTo>
                    <a:pt x="139" y="886818"/>
                  </a:lnTo>
                  <a:lnTo>
                    <a:pt x="0" y="886818"/>
                  </a:lnTo>
                  <a:lnTo>
                    <a:pt x="0" y="88708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DE2C5"/>
                </a:gs>
                <a:gs pos="57000">
                  <a:srgbClr val="E8A374"/>
                </a:gs>
                <a:gs pos="94631">
                  <a:srgbClr val="F1BF99"/>
                </a:gs>
                <a:gs pos="73000">
                  <a:srgbClr val="C37E4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5307"/>
              <a:endParaRPr lang="en-US" sz="1700">
                <a:solidFill>
                  <a:prstClr val="white"/>
                </a:solidFill>
              </a:endParaRPr>
            </a:p>
          </p:txBody>
        </p:sp>
        <p:sp>
          <p:nvSpPr>
            <p:cNvPr id="91" name="Freeform 67">
              <a:extLst>
                <a:ext uri="{FF2B5EF4-FFF2-40B4-BE49-F238E27FC236}">
                  <a16:creationId xmlns:a16="http://schemas.microsoft.com/office/drawing/2014/main" id="{8BD4E622-CD4E-4B47-8C10-8CFB34A73893}"/>
                </a:ext>
              </a:extLst>
            </p:cNvPr>
            <p:cNvSpPr/>
            <p:nvPr/>
          </p:nvSpPr>
          <p:spPr>
            <a:xfrm>
              <a:off x="9189803" y="6277906"/>
              <a:ext cx="137897" cy="153730"/>
            </a:xfrm>
            <a:custGeom>
              <a:avLst/>
              <a:gdLst>
                <a:gd name="connsiteX0" fmla="*/ 0 w 206467"/>
                <a:gd name="connsiteY0" fmla="*/ 0 h 177143"/>
                <a:gd name="connsiteX1" fmla="*/ 206467 w 206467"/>
                <a:gd name="connsiteY1" fmla="*/ 177143 h 177143"/>
                <a:gd name="connsiteX2" fmla="*/ 206467 w 206467"/>
                <a:gd name="connsiteY2" fmla="*/ 177143 h 177143"/>
                <a:gd name="connsiteX3" fmla="*/ 0 w 206467"/>
                <a:gd name="connsiteY3" fmla="*/ 0 h 177143"/>
                <a:gd name="connsiteX4" fmla="*/ 0 w 206467"/>
                <a:gd name="connsiteY4" fmla="*/ 0 h 17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467" h="177143">
                  <a:moveTo>
                    <a:pt x="0" y="0"/>
                  </a:moveTo>
                  <a:lnTo>
                    <a:pt x="206467" y="177143"/>
                  </a:lnTo>
                  <a:lnTo>
                    <a:pt x="206467" y="17714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66CAF"/>
                </a:gs>
                <a:gs pos="100000">
                  <a:srgbClr val="9B89C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5307"/>
              <a:endParaRPr lang="en-US" sz="1700">
                <a:solidFill>
                  <a:prstClr val="white"/>
                </a:solidFill>
              </a:endParaRPr>
            </a:p>
          </p:txBody>
        </p:sp>
        <p:sp>
          <p:nvSpPr>
            <p:cNvPr id="92" name="Freeform 71">
              <a:extLst>
                <a:ext uri="{FF2B5EF4-FFF2-40B4-BE49-F238E27FC236}">
                  <a16:creationId xmlns:a16="http://schemas.microsoft.com/office/drawing/2014/main" id="{C1246A22-4C55-8C40-A71E-C7B240E0259A}"/>
                </a:ext>
              </a:extLst>
            </p:cNvPr>
            <p:cNvSpPr/>
            <p:nvPr/>
          </p:nvSpPr>
          <p:spPr>
            <a:xfrm flipV="1">
              <a:off x="9183251" y="6266537"/>
              <a:ext cx="182679" cy="204701"/>
            </a:xfrm>
            <a:custGeom>
              <a:avLst/>
              <a:gdLst>
                <a:gd name="connsiteX0" fmla="*/ 0 w 227006"/>
                <a:gd name="connsiteY0" fmla="*/ 195768 h 195768"/>
                <a:gd name="connsiteX1" fmla="*/ 227006 w 227006"/>
                <a:gd name="connsiteY1" fmla="*/ 195768 h 195768"/>
                <a:gd name="connsiteX2" fmla="*/ 113503 w 227006"/>
                <a:gd name="connsiteY2" fmla="*/ 0 h 19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006" h="195768">
                  <a:moveTo>
                    <a:pt x="0" y="195768"/>
                  </a:moveTo>
                  <a:lnTo>
                    <a:pt x="227006" y="195768"/>
                  </a:lnTo>
                  <a:lnTo>
                    <a:pt x="113503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53000">
                  <a:schemeClr val="tx1">
                    <a:lumMod val="75000"/>
                    <a:lumOff val="25000"/>
                  </a:schemeClr>
                </a:gs>
                <a:gs pos="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5307"/>
              <a:endParaRPr lang="en-US" sz="1700">
                <a:solidFill>
                  <a:prstClr val="white"/>
                </a:solidFill>
              </a:endParaRPr>
            </a:p>
          </p:txBody>
        </p:sp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A0D112A5-47F5-2349-90AF-89E332525765}"/>
                </a:ext>
              </a:extLst>
            </p:cNvPr>
            <p:cNvGrpSpPr/>
            <p:nvPr/>
          </p:nvGrpSpPr>
          <p:grpSpPr>
            <a:xfrm>
              <a:off x="8966346" y="4567739"/>
              <a:ext cx="611548" cy="1296270"/>
              <a:chOff x="2687893" y="1450752"/>
              <a:chExt cx="501241" cy="1398634"/>
            </a:xfrm>
          </p:grpSpPr>
          <p:sp>
            <p:nvSpPr>
              <p:cNvPr id="98" name="Freeform 68">
                <a:extLst>
                  <a:ext uri="{FF2B5EF4-FFF2-40B4-BE49-F238E27FC236}">
                    <a16:creationId xmlns:a16="http://schemas.microsoft.com/office/drawing/2014/main" id="{E3927DCB-68F9-2C4E-9D0E-00D7939AFA70}"/>
                  </a:ext>
                </a:extLst>
              </p:cNvPr>
              <p:cNvSpPr/>
              <p:nvPr/>
            </p:nvSpPr>
            <p:spPr>
              <a:xfrm>
                <a:off x="2817610" y="1450752"/>
                <a:ext cx="239204" cy="1364198"/>
              </a:xfrm>
              <a:custGeom>
                <a:avLst/>
                <a:gdLst>
                  <a:gd name="connsiteX0" fmla="*/ 0 w 451189"/>
                  <a:gd name="connsiteY0" fmla="*/ 0 h 2225348"/>
                  <a:gd name="connsiteX1" fmla="*/ 451189 w 451189"/>
                  <a:gd name="connsiteY1" fmla="*/ 0 h 2225348"/>
                  <a:gd name="connsiteX2" fmla="*/ 451189 w 451189"/>
                  <a:gd name="connsiteY2" fmla="*/ 2038397 h 2225348"/>
                  <a:gd name="connsiteX3" fmla="*/ 447870 w 451189"/>
                  <a:gd name="connsiteY3" fmla="*/ 2035549 h 2225348"/>
                  <a:gd name="connsiteX4" fmla="*/ 226652 w 451189"/>
                  <a:gd name="connsiteY4" fmla="*/ 2225348 h 2225348"/>
                  <a:gd name="connsiteX5" fmla="*/ 206467 w 451189"/>
                  <a:gd name="connsiteY5" fmla="*/ 2225348 h 2225348"/>
                  <a:gd name="connsiteX6" fmla="*/ 0 w 451189"/>
                  <a:gd name="connsiteY6" fmla="*/ 2048205 h 2225348"/>
                  <a:gd name="connsiteX7" fmla="*/ 0 w 451189"/>
                  <a:gd name="connsiteY7" fmla="*/ 0 h 2225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1189" h="2225348">
                    <a:moveTo>
                      <a:pt x="0" y="0"/>
                    </a:moveTo>
                    <a:lnTo>
                      <a:pt x="451189" y="0"/>
                    </a:lnTo>
                    <a:lnTo>
                      <a:pt x="451189" y="2038397"/>
                    </a:lnTo>
                    <a:lnTo>
                      <a:pt x="447870" y="2035549"/>
                    </a:lnTo>
                    <a:lnTo>
                      <a:pt x="226652" y="2225348"/>
                    </a:lnTo>
                    <a:lnTo>
                      <a:pt x="206467" y="2225348"/>
                    </a:lnTo>
                    <a:lnTo>
                      <a:pt x="0" y="20482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5F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99" name="Freeform 69">
                <a:extLst>
                  <a:ext uri="{FF2B5EF4-FFF2-40B4-BE49-F238E27FC236}">
                    <a16:creationId xmlns:a16="http://schemas.microsoft.com/office/drawing/2014/main" id="{D1B52D1B-5C46-8B47-990B-49B8A239D82E}"/>
                  </a:ext>
                </a:extLst>
              </p:cNvPr>
              <p:cNvSpPr/>
              <p:nvPr/>
            </p:nvSpPr>
            <p:spPr>
              <a:xfrm>
                <a:off x="2687893" y="1450752"/>
                <a:ext cx="129717" cy="1398634"/>
              </a:xfrm>
              <a:custGeom>
                <a:avLst/>
                <a:gdLst>
                  <a:gd name="connsiteX0" fmla="*/ 0 w 244673"/>
                  <a:gd name="connsiteY0" fmla="*/ 0 h 2118481"/>
                  <a:gd name="connsiteX1" fmla="*/ 244673 w 244673"/>
                  <a:gd name="connsiteY1" fmla="*/ 0 h 2118481"/>
                  <a:gd name="connsiteX2" fmla="*/ 244673 w 244673"/>
                  <a:gd name="connsiteY2" fmla="*/ 1899082 h 2118481"/>
                  <a:gd name="connsiteX3" fmla="*/ 232036 w 244673"/>
                  <a:gd name="connsiteY3" fmla="*/ 1886445 h 2118481"/>
                  <a:gd name="connsiteX4" fmla="*/ 0 w 244673"/>
                  <a:gd name="connsiteY4" fmla="*/ 2118481 h 2118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673" h="2118481">
                    <a:moveTo>
                      <a:pt x="0" y="0"/>
                    </a:moveTo>
                    <a:lnTo>
                      <a:pt x="244673" y="0"/>
                    </a:lnTo>
                    <a:lnTo>
                      <a:pt x="244673" y="1899082"/>
                    </a:lnTo>
                    <a:lnTo>
                      <a:pt x="232036" y="1886445"/>
                    </a:lnTo>
                    <a:lnTo>
                      <a:pt x="0" y="2118481"/>
                    </a:lnTo>
                    <a:close/>
                  </a:path>
                </a:pathLst>
              </a:custGeom>
              <a:solidFill>
                <a:srgbClr val="DB7C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00" name="Freeform 70">
                <a:extLst>
                  <a:ext uri="{FF2B5EF4-FFF2-40B4-BE49-F238E27FC236}">
                    <a16:creationId xmlns:a16="http://schemas.microsoft.com/office/drawing/2014/main" id="{535C39B6-F19D-564D-90EC-8D5FDC654D8F}"/>
                  </a:ext>
                </a:extLst>
              </p:cNvPr>
              <p:cNvSpPr/>
              <p:nvPr/>
            </p:nvSpPr>
            <p:spPr>
              <a:xfrm flipH="1">
                <a:off x="3059417" y="1450752"/>
                <a:ext cx="129717" cy="1398634"/>
              </a:xfrm>
              <a:custGeom>
                <a:avLst/>
                <a:gdLst>
                  <a:gd name="connsiteX0" fmla="*/ 0 w 244673"/>
                  <a:gd name="connsiteY0" fmla="*/ 0 h 2118481"/>
                  <a:gd name="connsiteX1" fmla="*/ 244673 w 244673"/>
                  <a:gd name="connsiteY1" fmla="*/ 0 h 2118481"/>
                  <a:gd name="connsiteX2" fmla="*/ 244673 w 244673"/>
                  <a:gd name="connsiteY2" fmla="*/ 1899082 h 2118481"/>
                  <a:gd name="connsiteX3" fmla="*/ 232036 w 244673"/>
                  <a:gd name="connsiteY3" fmla="*/ 1886445 h 2118481"/>
                  <a:gd name="connsiteX4" fmla="*/ 0 w 244673"/>
                  <a:gd name="connsiteY4" fmla="*/ 2118481 h 2118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673" h="2118481">
                    <a:moveTo>
                      <a:pt x="0" y="0"/>
                    </a:moveTo>
                    <a:lnTo>
                      <a:pt x="244673" y="0"/>
                    </a:lnTo>
                    <a:lnTo>
                      <a:pt x="244673" y="1899082"/>
                    </a:lnTo>
                    <a:lnTo>
                      <a:pt x="232036" y="1886445"/>
                    </a:lnTo>
                    <a:lnTo>
                      <a:pt x="0" y="2118481"/>
                    </a:lnTo>
                    <a:close/>
                  </a:path>
                </a:pathLst>
              </a:custGeom>
              <a:solidFill>
                <a:srgbClr val="DA42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9FDCD68D-C5B2-DD41-843F-20F612F39F60}"/>
                </a:ext>
              </a:extLst>
            </p:cNvPr>
            <p:cNvGrpSpPr/>
            <p:nvPr/>
          </p:nvGrpSpPr>
          <p:grpSpPr>
            <a:xfrm>
              <a:off x="8969040" y="872173"/>
              <a:ext cx="608372" cy="4380079"/>
              <a:chOff x="2687893" y="1450752"/>
              <a:chExt cx="498638" cy="1398634"/>
            </a:xfrm>
          </p:grpSpPr>
          <p:sp>
            <p:nvSpPr>
              <p:cNvPr id="95" name="Freeform 68">
                <a:extLst>
                  <a:ext uri="{FF2B5EF4-FFF2-40B4-BE49-F238E27FC236}">
                    <a16:creationId xmlns:a16="http://schemas.microsoft.com/office/drawing/2014/main" id="{318975E3-B238-F54B-9D07-754FEF12806F}"/>
                  </a:ext>
                </a:extLst>
              </p:cNvPr>
              <p:cNvSpPr/>
              <p:nvPr/>
            </p:nvSpPr>
            <p:spPr>
              <a:xfrm>
                <a:off x="2817610" y="1450752"/>
                <a:ext cx="239204" cy="1364198"/>
              </a:xfrm>
              <a:custGeom>
                <a:avLst/>
                <a:gdLst>
                  <a:gd name="connsiteX0" fmla="*/ 0 w 451189"/>
                  <a:gd name="connsiteY0" fmla="*/ 0 h 2225348"/>
                  <a:gd name="connsiteX1" fmla="*/ 451189 w 451189"/>
                  <a:gd name="connsiteY1" fmla="*/ 0 h 2225348"/>
                  <a:gd name="connsiteX2" fmla="*/ 451189 w 451189"/>
                  <a:gd name="connsiteY2" fmla="*/ 2038397 h 2225348"/>
                  <a:gd name="connsiteX3" fmla="*/ 447870 w 451189"/>
                  <a:gd name="connsiteY3" fmla="*/ 2035549 h 2225348"/>
                  <a:gd name="connsiteX4" fmla="*/ 226652 w 451189"/>
                  <a:gd name="connsiteY4" fmla="*/ 2225348 h 2225348"/>
                  <a:gd name="connsiteX5" fmla="*/ 206467 w 451189"/>
                  <a:gd name="connsiteY5" fmla="*/ 2225348 h 2225348"/>
                  <a:gd name="connsiteX6" fmla="*/ 0 w 451189"/>
                  <a:gd name="connsiteY6" fmla="*/ 2048205 h 2225348"/>
                  <a:gd name="connsiteX7" fmla="*/ 0 w 451189"/>
                  <a:gd name="connsiteY7" fmla="*/ 0 h 2225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1189" h="2225348">
                    <a:moveTo>
                      <a:pt x="0" y="0"/>
                    </a:moveTo>
                    <a:lnTo>
                      <a:pt x="451189" y="0"/>
                    </a:lnTo>
                    <a:lnTo>
                      <a:pt x="451189" y="2038397"/>
                    </a:lnTo>
                    <a:lnTo>
                      <a:pt x="447870" y="2035549"/>
                    </a:lnTo>
                    <a:lnTo>
                      <a:pt x="226652" y="2225348"/>
                    </a:lnTo>
                    <a:lnTo>
                      <a:pt x="206467" y="2225348"/>
                    </a:lnTo>
                    <a:lnTo>
                      <a:pt x="0" y="20482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5F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Freeform 69">
                <a:extLst>
                  <a:ext uri="{FF2B5EF4-FFF2-40B4-BE49-F238E27FC236}">
                    <a16:creationId xmlns:a16="http://schemas.microsoft.com/office/drawing/2014/main" id="{50679ADB-4700-A24F-BB69-72C9ABB3DC4C}"/>
                  </a:ext>
                </a:extLst>
              </p:cNvPr>
              <p:cNvSpPr/>
              <p:nvPr/>
            </p:nvSpPr>
            <p:spPr>
              <a:xfrm>
                <a:off x="2687893" y="1450752"/>
                <a:ext cx="129717" cy="1398634"/>
              </a:xfrm>
              <a:custGeom>
                <a:avLst/>
                <a:gdLst>
                  <a:gd name="connsiteX0" fmla="*/ 0 w 244673"/>
                  <a:gd name="connsiteY0" fmla="*/ 0 h 2118481"/>
                  <a:gd name="connsiteX1" fmla="*/ 244673 w 244673"/>
                  <a:gd name="connsiteY1" fmla="*/ 0 h 2118481"/>
                  <a:gd name="connsiteX2" fmla="*/ 244673 w 244673"/>
                  <a:gd name="connsiteY2" fmla="*/ 1899082 h 2118481"/>
                  <a:gd name="connsiteX3" fmla="*/ 232036 w 244673"/>
                  <a:gd name="connsiteY3" fmla="*/ 1886445 h 2118481"/>
                  <a:gd name="connsiteX4" fmla="*/ 0 w 244673"/>
                  <a:gd name="connsiteY4" fmla="*/ 2118481 h 2118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673" h="2118481">
                    <a:moveTo>
                      <a:pt x="0" y="0"/>
                    </a:moveTo>
                    <a:lnTo>
                      <a:pt x="244673" y="0"/>
                    </a:lnTo>
                    <a:lnTo>
                      <a:pt x="244673" y="1899082"/>
                    </a:lnTo>
                    <a:lnTo>
                      <a:pt x="232036" y="1886445"/>
                    </a:lnTo>
                    <a:lnTo>
                      <a:pt x="0" y="2118481"/>
                    </a:lnTo>
                    <a:close/>
                  </a:path>
                </a:pathLst>
              </a:custGeom>
              <a:solidFill>
                <a:srgbClr val="DB7C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97" name="Freeform 70">
                <a:extLst>
                  <a:ext uri="{FF2B5EF4-FFF2-40B4-BE49-F238E27FC236}">
                    <a16:creationId xmlns:a16="http://schemas.microsoft.com/office/drawing/2014/main" id="{DA68E646-C987-F743-BA15-F6EBF2AF16FE}"/>
                  </a:ext>
                </a:extLst>
              </p:cNvPr>
              <p:cNvSpPr/>
              <p:nvPr/>
            </p:nvSpPr>
            <p:spPr>
              <a:xfrm flipH="1">
                <a:off x="3056814" y="1450752"/>
                <a:ext cx="129717" cy="1398634"/>
              </a:xfrm>
              <a:custGeom>
                <a:avLst/>
                <a:gdLst>
                  <a:gd name="connsiteX0" fmla="*/ 0 w 244673"/>
                  <a:gd name="connsiteY0" fmla="*/ 0 h 2118481"/>
                  <a:gd name="connsiteX1" fmla="*/ 244673 w 244673"/>
                  <a:gd name="connsiteY1" fmla="*/ 0 h 2118481"/>
                  <a:gd name="connsiteX2" fmla="*/ 244673 w 244673"/>
                  <a:gd name="connsiteY2" fmla="*/ 1899082 h 2118481"/>
                  <a:gd name="connsiteX3" fmla="*/ 232036 w 244673"/>
                  <a:gd name="connsiteY3" fmla="*/ 1886445 h 2118481"/>
                  <a:gd name="connsiteX4" fmla="*/ 0 w 244673"/>
                  <a:gd name="connsiteY4" fmla="*/ 2118481 h 2118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673" h="2118481">
                    <a:moveTo>
                      <a:pt x="0" y="0"/>
                    </a:moveTo>
                    <a:lnTo>
                      <a:pt x="244673" y="0"/>
                    </a:lnTo>
                    <a:lnTo>
                      <a:pt x="244673" y="1899082"/>
                    </a:lnTo>
                    <a:lnTo>
                      <a:pt x="232036" y="1886445"/>
                    </a:lnTo>
                    <a:lnTo>
                      <a:pt x="0" y="2118481"/>
                    </a:lnTo>
                    <a:close/>
                  </a:path>
                </a:pathLst>
              </a:custGeom>
              <a:solidFill>
                <a:srgbClr val="DA42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79301385-522C-F04C-BD24-E9C1E50A1611}"/>
              </a:ext>
            </a:extLst>
          </p:cNvPr>
          <p:cNvGrpSpPr/>
          <p:nvPr/>
        </p:nvGrpSpPr>
        <p:grpSpPr>
          <a:xfrm rot="734556" flipV="1">
            <a:off x="6706643" y="1865806"/>
            <a:ext cx="364268" cy="4659923"/>
            <a:chOff x="8943338" y="213946"/>
            <a:chExt cx="641612" cy="6257292"/>
          </a:xfrm>
          <a:effectLst>
            <a:outerShdw blurRad="215900" dist="63500" dir="2700000" sx="106000" sy="106000" algn="tl" rotWithShape="0">
              <a:prstClr val="black">
                <a:alpha val="40000"/>
              </a:prstClr>
            </a:outerShdw>
          </a:effectLst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2DFD6032-D3C5-2E48-BB14-AA0C205D7F54}"/>
                </a:ext>
              </a:extLst>
            </p:cNvPr>
            <p:cNvGrpSpPr/>
            <p:nvPr/>
          </p:nvGrpSpPr>
          <p:grpSpPr>
            <a:xfrm>
              <a:off x="8943338" y="213946"/>
              <a:ext cx="641612" cy="657041"/>
              <a:chOff x="2672248" y="567424"/>
              <a:chExt cx="525882" cy="508858"/>
            </a:xfrm>
          </p:grpSpPr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54CE1E66-8A10-014E-8A71-62C1E159EEFE}"/>
                  </a:ext>
                </a:extLst>
              </p:cNvPr>
              <p:cNvSpPr/>
              <p:nvPr/>
            </p:nvSpPr>
            <p:spPr>
              <a:xfrm>
                <a:off x="2709275" y="567424"/>
                <a:ext cx="459640" cy="259476"/>
              </a:xfrm>
              <a:prstGeom prst="rect">
                <a:avLst/>
              </a:prstGeom>
              <a:gradFill flip="none" rotWithShape="1">
                <a:gsLst>
                  <a:gs pos="67000">
                    <a:schemeClr val="bg1">
                      <a:lumMod val="85000"/>
                    </a:schemeClr>
                  </a:gs>
                  <a:gs pos="47000">
                    <a:schemeClr val="tx1">
                      <a:lumMod val="50000"/>
                      <a:lumOff val="50000"/>
                    </a:schemeClr>
                  </a:gs>
                  <a:gs pos="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1F68ED0C-6D41-2945-A8D0-66A7D7EDC1A0}"/>
                  </a:ext>
                </a:extLst>
              </p:cNvPr>
              <p:cNvSpPr/>
              <p:nvPr/>
            </p:nvSpPr>
            <p:spPr>
              <a:xfrm>
                <a:off x="2687893" y="811417"/>
                <a:ext cx="498638" cy="264865"/>
              </a:xfrm>
              <a:prstGeom prst="rect">
                <a:avLst/>
              </a:prstGeom>
              <a:gradFill flip="none" rotWithShape="1">
                <a:gsLst>
                  <a:gs pos="71000">
                    <a:schemeClr val="bg1">
                      <a:lumMod val="95000"/>
                    </a:schemeClr>
                  </a:gs>
                  <a:gs pos="55000">
                    <a:schemeClr val="bg2">
                      <a:lumMod val="50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31000">
                    <a:schemeClr val="bg1">
                      <a:lumMod val="95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  <a:tileRect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25A7FF13-10DE-474F-AE96-BA05BC01A1DC}"/>
                  </a:ext>
                </a:extLst>
              </p:cNvPr>
              <p:cNvSpPr/>
              <p:nvPr/>
            </p:nvSpPr>
            <p:spPr>
              <a:xfrm>
                <a:off x="2672248" y="840087"/>
                <a:ext cx="525882" cy="48192"/>
              </a:xfrm>
              <a:prstGeom prst="rect">
                <a:avLst/>
              </a:prstGeom>
              <a:gradFill>
                <a:gsLst>
                  <a:gs pos="55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E3D10AE7-443B-6D4D-B53A-035D9077FB87}"/>
                  </a:ext>
                </a:extLst>
              </p:cNvPr>
              <p:cNvSpPr/>
              <p:nvPr/>
            </p:nvSpPr>
            <p:spPr>
              <a:xfrm>
                <a:off x="2672248" y="1003995"/>
                <a:ext cx="525882" cy="48192"/>
              </a:xfrm>
              <a:prstGeom prst="rect">
                <a:avLst/>
              </a:prstGeom>
              <a:gradFill>
                <a:gsLst>
                  <a:gs pos="55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A7D89F5F-5FA3-F248-9ECD-932094A40F10}"/>
                  </a:ext>
                </a:extLst>
              </p:cNvPr>
              <p:cNvSpPr/>
              <p:nvPr/>
            </p:nvSpPr>
            <p:spPr>
              <a:xfrm>
                <a:off x="2920497" y="920243"/>
                <a:ext cx="38209" cy="4758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6C540EB5-C831-214F-B102-03FC2549D7E4}"/>
                  </a:ext>
                </a:extLst>
              </p:cNvPr>
              <p:cNvSpPr/>
              <p:nvPr/>
            </p:nvSpPr>
            <p:spPr>
              <a:xfrm>
                <a:off x="3011738" y="923105"/>
                <a:ext cx="35910" cy="44718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BDDD2F8A-7FF7-0F41-B0AE-8B328E1B524D}"/>
                  </a:ext>
                </a:extLst>
              </p:cNvPr>
              <p:cNvSpPr/>
              <p:nvPr/>
            </p:nvSpPr>
            <p:spPr>
              <a:xfrm>
                <a:off x="3095684" y="925848"/>
                <a:ext cx="32086" cy="3995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2C99E387-E069-884E-B416-6F7F61FEC1B6}"/>
                  </a:ext>
                </a:extLst>
              </p:cNvPr>
              <p:cNvSpPr/>
              <p:nvPr/>
            </p:nvSpPr>
            <p:spPr>
              <a:xfrm rot="5400000">
                <a:off x="2825127" y="925166"/>
                <a:ext cx="44718" cy="359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1444893A-3271-A34E-814B-5E7C7B83340F}"/>
                  </a:ext>
                </a:extLst>
              </p:cNvPr>
              <p:cNvSpPr/>
              <p:nvPr/>
            </p:nvSpPr>
            <p:spPr>
              <a:xfrm rot="5400000">
                <a:off x="2732773" y="926281"/>
                <a:ext cx="39956" cy="3208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2" name="Freeform 66">
              <a:extLst>
                <a:ext uri="{FF2B5EF4-FFF2-40B4-BE49-F238E27FC236}">
                  <a16:creationId xmlns:a16="http://schemas.microsoft.com/office/drawing/2014/main" id="{50D5A567-4547-7A40-88EF-CDFE40B9DDDB}"/>
                </a:ext>
              </a:extLst>
            </p:cNvPr>
            <p:cNvSpPr/>
            <p:nvPr/>
          </p:nvSpPr>
          <p:spPr>
            <a:xfrm flipV="1">
              <a:off x="8970419" y="4050029"/>
              <a:ext cx="607331" cy="2411732"/>
            </a:xfrm>
            <a:custGeom>
              <a:avLst/>
              <a:gdLst>
                <a:gd name="connsiteX0" fmla="*/ 0 w 940813"/>
                <a:gd name="connsiteY0" fmla="*/ 3496036 h 3496036"/>
                <a:gd name="connsiteX1" fmla="*/ 940535 w 940813"/>
                <a:gd name="connsiteY1" fmla="*/ 3496036 h 3496036"/>
                <a:gd name="connsiteX2" fmla="*/ 940535 w 940813"/>
                <a:gd name="connsiteY2" fmla="*/ 887080 h 3496036"/>
                <a:gd name="connsiteX3" fmla="*/ 940813 w 940813"/>
                <a:gd name="connsiteY3" fmla="*/ 887080 h 3496036"/>
                <a:gd name="connsiteX4" fmla="*/ 470407 w 940813"/>
                <a:gd name="connsiteY4" fmla="*/ 0 h 3496036"/>
                <a:gd name="connsiteX5" fmla="*/ 139 w 940813"/>
                <a:gd name="connsiteY5" fmla="*/ 886818 h 3496036"/>
                <a:gd name="connsiteX6" fmla="*/ 0 w 940813"/>
                <a:gd name="connsiteY6" fmla="*/ 886818 h 3496036"/>
                <a:gd name="connsiteX7" fmla="*/ 0 w 940813"/>
                <a:gd name="connsiteY7" fmla="*/ 887080 h 349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0813" h="3496036">
                  <a:moveTo>
                    <a:pt x="0" y="3496036"/>
                  </a:moveTo>
                  <a:lnTo>
                    <a:pt x="940535" y="3496036"/>
                  </a:lnTo>
                  <a:lnTo>
                    <a:pt x="940535" y="887080"/>
                  </a:lnTo>
                  <a:lnTo>
                    <a:pt x="940813" y="887080"/>
                  </a:lnTo>
                  <a:lnTo>
                    <a:pt x="470407" y="0"/>
                  </a:lnTo>
                  <a:lnTo>
                    <a:pt x="139" y="886818"/>
                  </a:lnTo>
                  <a:lnTo>
                    <a:pt x="0" y="886818"/>
                  </a:lnTo>
                  <a:lnTo>
                    <a:pt x="0" y="88708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DE2C5"/>
                </a:gs>
                <a:gs pos="57000">
                  <a:srgbClr val="E8A374"/>
                </a:gs>
                <a:gs pos="94631">
                  <a:srgbClr val="F1BF99"/>
                </a:gs>
                <a:gs pos="73000">
                  <a:srgbClr val="C37E4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5307"/>
              <a:endParaRPr lang="en-US" sz="1700">
                <a:solidFill>
                  <a:prstClr val="white"/>
                </a:solidFill>
              </a:endParaRPr>
            </a:p>
          </p:txBody>
        </p:sp>
        <p:sp>
          <p:nvSpPr>
            <p:cNvPr id="113" name="Freeform 67">
              <a:extLst>
                <a:ext uri="{FF2B5EF4-FFF2-40B4-BE49-F238E27FC236}">
                  <a16:creationId xmlns:a16="http://schemas.microsoft.com/office/drawing/2014/main" id="{0B91DFEA-1C2B-5A48-9AF6-AA639A1FA893}"/>
                </a:ext>
              </a:extLst>
            </p:cNvPr>
            <p:cNvSpPr/>
            <p:nvPr/>
          </p:nvSpPr>
          <p:spPr>
            <a:xfrm>
              <a:off x="9189803" y="6277906"/>
              <a:ext cx="137897" cy="153730"/>
            </a:xfrm>
            <a:custGeom>
              <a:avLst/>
              <a:gdLst>
                <a:gd name="connsiteX0" fmla="*/ 0 w 206467"/>
                <a:gd name="connsiteY0" fmla="*/ 0 h 177143"/>
                <a:gd name="connsiteX1" fmla="*/ 206467 w 206467"/>
                <a:gd name="connsiteY1" fmla="*/ 177143 h 177143"/>
                <a:gd name="connsiteX2" fmla="*/ 206467 w 206467"/>
                <a:gd name="connsiteY2" fmla="*/ 177143 h 177143"/>
                <a:gd name="connsiteX3" fmla="*/ 0 w 206467"/>
                <a:gd name="connsiteY3" fmla="*/ 0 h 177143"/>
                <a:gd name="connsiteX4" fmla="*/ 0 w 206467"/>
                <a:gd name="connsiteY4" fmla="*/ 0 h 17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467" h="177143">
                  <a:moveTo>
                    <a:pt x="0" y="0"/>
                  </a:moveTo>
                  <a:lnTo>
                    <a:pt x="206467" y="177143"/>
                  </a:lnTo>
                  <a:lnTo>
                    <a:pt x="206467" y="17714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66CAF"/>
                </a:gs>
                <a:gs pos="100000">
                  <a:srgbClr val="9B89C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5307"/>
              <a:endParaRPr lang="en-US" sz="1700">
                <a:solidFill>
                  <a:prstClr val="white"/>
                </a:solidFill>
              </a:endParaRPr>
            </a:p>
          </p:txBody>
        </p:sp>
        <p:sp>
          <p:nvSpPr>
            <p:cNvPr id="114" name="Freeform 71">
              <a:extLst>
                <a:ext uri="{FF2B5EF4-FFF2-40B4-BE49-F238E27FC236}">
                  <a16:creationId xmlns:a16="http://schemas.microsoft.com/office/drawing/2014/main" id="{FFF73E36-1961-464B-A396-034EB7650C3C}"/>
                </a:ext>
              </a:extLst>
            </p:cNvPr>
            <p:cNvSpPr/>
            <p:nvPr/>
          </p:nvSpPr>
          <p:spPr>
            <a:xfrm flipV="1">
              <a:off x="9183251" y="6266537"/>
              <a:ext cx="182679" cy="204701"/>
            </a:xfrm>
            <a:custGeom>
              <a:avLst/>
              <a:gdLst>
                <a:gd name="connsiteX0" fmla="*/ 0 w 227006"/>
                <a:gd name="connsiteY0" fmla="*/ 195768 h 195768"/>
                <a:gd name="connsiteX1" fmla="*/ 227006 w 227006"/>
                <a:gd name="connsiteY1" fmla="*/ 195768 h 195768"/>
                <a:gd name="connsiteX2" fmla="*/ 113503 w 227006"/>
                <a:gd name="connsiteY2" fmla="*/ 0 h 19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006" h="195768">
                  <a:moveTo>
                    <a:pt x="0" y="195768"/>
                  </a:moveTo>
                  <a:lnTo>
                    <a:pt x="227006" y="195768"/>
                  </a:lnTo>
                  <a:lnTo>
                    <a:pt x="113503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53000">
                  <a:schemeClr val="tx1">
                    <a:lumMod val="75000"/>
                    <a:lumOff val="25000"/>
                  </a:schemeClr>
                </a:gs>
                <a:gs pos="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5307"/>
              <a:endParaRPr lang="en-US" sz="1700">
                <a:solidFill>
                  <a:prstClr val="white"/>
                </a:solidFill>
              </a:endParaRPr>
            </a:p>
          </p:txBody>
        </p: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FB6CE135-E46C-2E49-A4BB-1D65A4A40343}"/>
                </a:ext>
              </a:extLst>
            </p:cNvPr>
            <p:cNvGrpSpPr/>
            <p:nvPr/>
          </p:nvGrpSpPr>
          <p:grpSpPr>
            <a:xfrm>
              <a:off x="8966346" y="4567739"/>
              <a:ext cx="611548" cy="1296270"/>
              <a:chOff x="2687893" y="1450752"/>
              <a:chExt cx="501241" cy="1398634"/>
            </a:xfrm>
          </p:grpSpPr>
          <p:sp>
            <p:nvSpPr>
              <p:cNvPr id="120" name="Freeform 68">
                <a:extLst>
                  <a:ext uri="{FF2B5EF4-FFF2-40B4-BE49-F238E27FC236}">
                    <a16:creationId xmlns:a16="http://schemas.microsoft.com/office/drawing/2014/main" id="{A1463BC5-269B-9A46-A8BA-F43D1E4E1D24}"/>
                  </a:ext>
                </a:extLst>
              </p:cNvPr>
              <p:cNvSpPr/>
              <p:nvPr/>
            </p:nvSpPr>
            <p:spPr>
              <a:xfrm>
                <a:off x="2820213" y="1450752"/>
                <a:ext cx="239204" cy="1364198"/>
              </a:xfrm>
              <a:custGeom>
                <a:avLst/>
                <a:gdLst>
                  <a:gd name="connsiteX0" fmla="*/ 0 w 451189"/>
                  <a:gd name="connsiteY0" fmla="*/ 0 h 2225348"/>
                  <a:gd name="connsiteX1" fmla="*/ 451189 w 451189"/>
                  <a:gd name="connsiteY1" fmla="*/ 0 h 2225348"/>
                  <a:gd name="connsiteX2" fmla="*/ 451189 w 451189"/>
                  <a:gd name="connsiteY2" fmla="*/ 2038397 h 2225348"/>
                  <a:gd name="connsiteX3" fmla="*/ 447870 w 451189"/>
                  <a:gd name="connsiteY3" fmla="*/ 2035549 h 2225348"/>
                  <a:gd name="connsiteX4" fmla="*/ 226652 w 451189"/>
                  <a:gd name="connsiteY4" fmla="*/ 2225348 h 2225348"/>
                  <a:gd name="connsiteX5" fmla="*/ 206467 w 451189"/>
                  <a:gd name="connsiteY5" fmla="*/ 2225348 h 2225348"/>
                  <a:gd name="connsiteX6" fmla="*/ 0 w 451189"/>
                  <a:gd name="connsiteY6" fmla="*/ 2048205 h 2225348"/>
                  <a:gd name="connsiteX7" fmla="*/ 0 w 451189"/>
                  <a:gd name="connsiteY7" fmla="*/ 0 h 2225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1189" h="2225348">
                    <a:moveTo>
                      <a:pt x="0" y="0"/>
                    </a:moveTo>
                    <a:lnTo>
                      <a:pt x="451189" y="0"/>
                    </a:lnTo>
                    <a:lnTo>
                      <a:pt x="451189" y="2038397"/>
                    </a:lnTo>
                    <a:lnTo>
                      <a:pt x="447870" y="2035549"/>
                    </a:lnTo>
                    <a:lnTo>
                      <a:pt x="226652" y="2225348"/>
                    </a:lnTo>
                    <a:lnTo>
                      <a:pt x="206467" y="2225348"/>
                    </a:lnTo>
                    <a:lnTo>
                      <a:pt x="0" y="20482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82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21" name="Freeform 69">
                <a:extLst>
                  <a:ext uri="{FF2B5EF4-FFF2-40B4-BE49-F238E27FC236}">
                    <a16:creationId xmlns:a16="http://schemas.microsoft.com/office/drawing/2014/main" id="{C8C9DA88-1DA7-A447-9CBD-1B0C938AAFD5}"/>
                  </a:ext>
                </a:extLst>
              </p:cNvPr>
              <p:cNvSpPr/>
              <p:nvPr/>
            </p:nvSpPr>
            <p:spPr>
              <a:xfrm>
                <a:off x="2687893" y="1450752"/>
                <a:ext cx="129717" cy="1398634"/>
              </a:xfrm>
              <a:custGeom>
                <a:avLst/>
                <a:gdLst>
                  <a:gd name="connsiteX0" fmla="*/ 0 w 244673"/>
                  <a:gd name="connsiteY0" fmla="*/ 0 h 2118481"/>
                  <a:gd name="connsiteX1" fmla="*/ 244673 w 244673"/>
                  <a:gd name="connsiteY1" fmla="*/ 0 h 2118481"/>
                  <a:gd name="connsiteX2" fmla="*/ 244673 w 244673"/>
                  <a:gd name="connsiteY2" fmla="*/ 1899082 h 2118481"/>
                  <a:gd name="connsiteX3" fmla="*/ 232036 w 244673"/>
                  <a:gd name="connsiteY3" fmla="*/ 1886445 h 2118481"/>
                  <a:gd name="connsiteX4" fmla="*/ 0 w 244673"/>
                  <a:gd name="connsiteY4" fmla="*/ 2118481 h 2118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673" h="2118481">
                    <a:moveTo>
                      <a:pt x="0" y="0"/>
                    </a:moveTo>
                    <a:lnTo>
                      <a:pt x="244673" y="0"/>
                    </a:lnTo>
                    <a:lnTo>
                      <a:pt x="244673" y="1899082"/>
                    </a:lnTo>
                    <a:lnTo>
                      <a:pt x="232036" y="1886445"/>
                    </a:lnTo>
                    <a:lnTo>
                      <a:pt x="0" y="2118481"/>
                    </a:lnTo>
                    <a:close/>
                  </a:path>
                </a:pathLst>
              </a:custGeom>
              <a:solidFill>
                <a:srgbClr val="FDCB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22" name="Freeform 70">
                <a:extLst>
                  <a:ext uri="{FF2B5EF4-FFF2-40B4-BE49-F238E27FC236}">
                    <a16:creationId xmlns:a16="http://schemas.microsoft.com/office/drawing/2014/main" id="{37B3CDD3-DA2B-6143-AAC8-A1B34F4BD4FA}"/>
                  </a:ext>
                </a:extLst>
              </p:cNvPr>
              <p:cNvSpPr/>
              <p:nvPr/>
            </p:nvSpPr>
            <p:spPr>
              <a:xfrm flipH="1">
                <a:off x="3059417" y="1450752"/>
                <a:ext cx="129717" cy="1398634"/>
              </a:xfrm>
              <a:custGeom>
                <a:avLst/>
                <a:gdLst>
                  <a:gd name="connsiteX0" fmla="*/ 0 w 244673"/>
                  <a:gd name="connsiteY0" fmla="*/ 0 h 2118481"/>
                  <a:gd name="connsiteX1" fmla="*/ 244673 w 244673"/>
                  <a:gd name="connsiteY1" fmla="*/ 0 h 2118481"/>
                  <a:gd name="connsiteX2" fmla="*/ 244673 w 244673"/>
                  <a:gd name="connsiteY2" fmla="*/ 1899082 h 2118481"/>
                  <a:gd name="connsiteX3" fmla="*/ 232036 w 244673"/>
                  <a:gd name="connsiteY3" fmla="*/ 1886445 h 2118481"/>
                  <a:gd name="connsiteX4" fmla="*/ 0 w 244673"/>
                  <a:gd name="connsiteY4" fmla="*/ 2118481 h 2118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673" h="2118481">
                    <a:moveTo>
                      <a:pt x="0" y="0"/>
                    </a:moveTo>
                    <a:lnTo>
                      <a:pt x="244673" y="0"/>
                    </a:lnTo>
                    <a:lnTo>
                      <a:pt x="244673" y="1899082"/>
                    </a:lnTo>
                    <a:lnTo>
                      <a:pt x="232036" y="1886445"/>
                    </a:lnTo>
                    <a:lnTo>
                      <a:pt x="0" y="2118481"/>
                    </a:lnTo>
                    <a:close/>
                  </a:path>
                </a:pathLst>
              </a:custGeom>
              <a:solidFill>
                <a:srgbClr val="F262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C1DE2567-2D49-1442-BE45-95E1B46E7FD5}"/>
                </a:ext>
              </a:extLst>
            </p:cNvPr>
            <p:cNvGrpSpPr/>
            <p:nvPr/>
          </p:nvGrpSpPr>
          <p:grpSpPr>
            <a:xfrm>
              <a:off x="8969040" y="872173"/>
              <a:ext cx="608372" cy="4380079"/>
              <a:chOff x="2687893" y="1450752"/>
              <a:chExt cx="498638" cy="1398634"/>
            </a:xfrm>
          </p:grpSpPr>
          <p:sp>
            <p:nvSpPr>
              <p:cNvPr id="117" name="Freeform 68">
                <a:extLst>
                  <a:ext uri="{FF2B5EF4-FFF2-40B4-BE49-F238E27FC236}">
                    <a16:creationId xmlns:a16="http://schemas.microsoft.com/office/drawing/2014/main" id="{2F4994A1-5DB6-8E45-AB01-E8A76DC01800}"/>
                  </a:ext>
                </a:extLst>
              </p:cNvPr>
              <p:cNvSpPr/>
              <p:nvPr/>
            </p:nvSpPr>
            <p:spPr>
              <a:xfrm>
                <a:off x="2817610" y="1450752"/>
                <a:ext cx="239204" cy="1364198"/>
              </a:xfrm>
              <a:custGeom>
                <a:avLst/>
                <a:gdLst>
                  <a:gd name="connsiteX0" fmla="*/ 0 w 451189"/>
                  <a:gd name="connsiteY0" fmla="*/ 0 h 2225348"/>
                  <a:gd name="connsiteX1" fmla="*/ 451189 w 451189"/>
                  <a:gd name="connsiteY1" fmla="*/ 0 h 2225348"/>
                  <a:gd name="connsiteX2" fmla="*/ 451189 w 451189"/>
                  <a:gd name="connsiteY2" fmla="*/ 2038397 h 2225348"/>
                  <a:gd name="connsiteX3" fmla="*/ 447870 w 451189"/>
                  <a:gd name="connsiteY3" fmla="*/ 2035549 h 2225348"/>
                  <a:gd name="connsiteX4" fmla="*/ 226652 w 451189"/>
                  <a:gd name="connsiteY4" fmla="*/ 2225348 h 2225348"/>
                  <a:gd name="connsiteX5" fmla="*/ 206467 w 451189"/>
                  <a:gd name="connsiteY5" fmla="*/ 2225348 h 2225348"/>
                  <a:gd name="connsiteX6" fmla="*/ 0 w 451189"/>
                  <a:gd name="connsiteY6" fmla="*/ 2048205 h 2225348"/>
                  <a:gd name="connsiteX7" fmla="*/ 0 w 451189"/>
                  <a:gd name="connsiteY7" fmla="*/ 0 h 2225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1189" h="2225348">
                    <a:moveTo>
                      <a:pt x="0" y="0"/>
                    </a:moveTo>
                    <a:lnTo>
                      <a:pt x="451189" y="0"/>
                    </a:lnTo>
                    <a:lnTo>
                      <a:pt x="451189" y="2038397"/>
                    </a:lnTo>
                    <a:lnTo>
                      <a:pt x="447870" y="2035549"/>
                    </a:lnTo>
                    <a:lnTo>
                      <a:pt x="226652" y="2225348"/>
                    </a:lnTo>
                    <a:lnTo>
                      <a:pt x="206467" y="2225348"/>
                    </a:lnTo>
                    <a:lnTo>
                      <a:pt x="0" y="20482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82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18" name="Freeform 69">
                <a:extLst>
                  <a:ext uri="{FF2B5EF4-FFF2-40B4-BE49-F238E27FC236}">
                    <a16:creationId xmlns:a16="http://schemas.microsoft.com/office/drawing/2014/main" id="{74B93A70-93B0-9247-943C-EDA9780CCBE5}"/>
                  </a:ext>
                </a:extLst>
              </p:cNvPr>
              <p:cNvSpPr/>
              <p:nvPr/>
            </p:nvSpPr>
            <p:spPr>
              <a:xfrm>
                <a:off x="2687893" y="1450752"/>
                <a:ext cx="129717" cy="1398634"/>
              </a:xfrm>
              <a:custGeom>
                <a:avLst/>
                <a:gdLst>
                  <a:gd name="connsiteX0" fmla="*/ 0 w 244673"/>
                  <a:gd name="connsiteY0" fmla="*/ 0 h 2118481"/>
                  <a:gd name="connsiteX1" fmla="*/ 244673 w 244673"/>
                  <a:gd name="connsiteY1" fmla="*/ 0 h 2118481"/>
                  <a:gd name="connsiteX2" fmla="*/ 244673 w 244673"/>
                  <a:gd name="connsiteY2" fmla="*/ 1899082 h 2118481"/>
                  <a:gd name="connsiteX3" fmla="*/ 232036 w 244673"/>
                  <a:gd name="connsiteY3" fmla="*/ 1886445 h 2118481"/>
                  <a:gd name="connsiteX4" fmla="*/ 0 w 244673"/>
                  <a:gd name="connsiteY4" fmla="*/ 2118481 h 2118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673" h="2118481">
                    <a:moveTo>
                      <a:pt x="0" y="0"/>
                    </a:moveTo>
                    <a:lnTo>
                      <a:pt x="244673" y="0"/>
                    </a:lnTo>
                    <a:lnTo>
                      <a:pt x="244673" y="1899082"/>
                    </a:lnTo>
                    <a:lnTo>
                      <a:pt x="232036" y="1886445"/>
                    </a:lnTo>
                    <a:lnTo>
                      <a:pt x="0" y="2118481"/>
                    </a:lnTo>
                    <a:close/>
                  </a:path>
                </a:pathLst>
              </a:custGeom>
              <a:solidFill>
                <a:srgbClr val="FDCB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19" name="Freeform 70">
                <a:extLst>
                  <a:ext uri="{FF2B5EF4-FFF2-40B4-BE49-F238E27FC236}">
                    <a16:creationId xmlns:a16="http://schemas.microsoft.com/office/drawing/2014/main" id="{0E9EB636-ED62-2147-85F4-2E44376783D8}"/>
                  </a:ext>
                </a:extLst>
              </p:cNvPr>
              <p:cNvSpPr/>
              <p:nvPr/>
            </p:nvSpPr>
            <p:spPr>
              <a:xfrm flipH="1">
                <a:off x="3056814" y="1450752"/>
                <a:ext cx="129717" cy="1398634"/>
              </a:xfrm>
              <a:custGeom>
                <a:avLst/>
                <a:gdLst>
                  <a:gd name="connsiteX0" fmla="*/ 0 w 244673"/>
                  <a:gd name="connsiteY0" fmla="*/ 0 h 2118481"/>
                  <a:gd name="connsiteX1" fmla="*/ 244673 w 244673"/>
                  <a:gd name="connsiteY1" fmla="*/ 0 h 2118481"/>
                  <a:gd name="connsiteX2" fmla="*/ 244673 w 244673"/>
                  <a:gd name="connsiteY2" fmla="*/ 1899082 h 2118481"/>
                  <a:gd name="connsiteX3" fmla="*/ 232036 w 244673"/>
                  <a:gd name="connsiteY3" fmla="*/ 1886445 h 2118481"/>
                  <a:gd name="connsiteX4" fmla="*/ 0 w 244673"/>
                  <a:gd name="connsiteY4" fmla="*/ 2118481 h 2118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673" h="2118481">
                    <a:moveTo>
                      <a:pt x="0" y="0"/>
                    </a:moveTo>
                    <a:lnTo>
                      <a:pt x="244673" y="0"/>
                    </a:lnTo>
                    <a:lnTo>
                      <a:pt x="244673" y="1899082"/>
                    </a:lnTo>
                    <a:lnTo>
                      <a:pt x="232036" y="1886445"/>
                    </a:lnTo>
                    <a:lnTo>
                      <a:pt x="0" y="2118481"/>
                    </a:lnTo>
                    <a:close/>
                  </a:path>
                </a:pathLst>
              </a:custGeom>
              <a:solidFill>
                <a:srgbClr val="F262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DD0FFCC9-6402-EB4C-B4EF-C000FD33BB2E}"/>
              </a:ext>
            </a:extLst>
          </p:cNvPr>
          <p:cNvGrpSpPr/>
          <p:nvPr/>
        </p:nvGrpSpPr>
        <p:grpSpPr>
          <a:xfrm rot="458126" flipV="1">
            <a:off x="6642920" y="1643601"/>
            <a:ext cx="361516" cy="4548419"/>
            <a:chOff x="2723437" y="-257809"/>
            <a:chExt cx="525882" cy="6751419"/>
          </a:xfrm>
          <a:effectLst>
            <a:outerShdw blurRad="190500" dist="38100" dir="2700000" sx="104000" sy="104000" algn="tl" rotWithShape="0">
              <a:prstClr val="black">
                <a:alpha val="40000"/>
              </a:prstClr>
            </a:outerShdw>
          </a:effectLst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CF9BE970-D24F-9D45-B0BB-0834FF14BF36}"/>
                </a:ext>
              </a:extLst>
            </p:cNvPr>
            <p:cNvGrpSpPr/>
            <p:nvPr/>
          </p:nvGrpSpPr>
          <p:grpSpPr>
            <a:xfrm>
              <a:off x="2723437" y="-257809"/>
              <a:ext cx="525882" cy="708926"/>
              <a:chOff x="2672248" y="567424"/>
              <a:chExt cx="525882" cy="508858"/>
            </a:xfrm>
          </p:grpSpPr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22577C42-0EE8-E240-908A-6397339104C5}"/>
                  </a:ext>
                </a:extLst>
              </p:cNvPr>
              <p:cNvSpPr/>
              <p:nvPr/>
            </p:nvSpPr>
            <p:spPr>
              <a:xfrm>
                <a:off x="2709275" y="567424"/>
                <a:ext cx="459640" cy="259476"/>
              </a:xfrm>
              <a:prstGeom prst="rect">
                <a:avLst/>
              </a:prstGeom>
              <a:gradFill flip="none" rotWithShape="1">
                <a:gsLst>
                  <a:gs pos="67000">
                    <a:srgbClr val="F59B9C"/>
                  </a:gs>
                  <a:gs pos="46000">
                    <a:srgbClr val="EB453A"/>
                  </a:gs>
                  <a:gs pos="0">
                    <a:srgbClr val="A2342D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7866A692-B696-4147-9CA9-8662AEF26772}"/>
                  </a:ext>
                </a:extLst>
              </p:cNvPr>
              <p:cNvSpPr/>
              <p:nvPr/>
            </p:nvSpPr>
            <p:spPr>
              <a:xfrm>
                <a:off x="2687893" y="811417"/>
                <a:ext cx="498638" cy="264865"/>
              </a:xfrm>
              <a:prstGeom prst="rect">
                <a:avLst/>
              </a:prstGeom>
              <a:gradFill flip="none" rotWithShape="1">
                <a:gsLst>
                  <a:gs pos="71000">
                    <a:schemeClr val="bg1">
                      <a:lumMod val="95000"/>
                    </a:schemeClr>
                  </a:gs>
                  <a:gs pos="55000">
                    <a:schemeClr val="bg2">
                      <a:lumMod val="50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31000">
                    <a:schemeClr val="bg1">
                      <a:lumMod val="95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  <a:tileRect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A19069D2-F4C5-6740-AC8A-D28EC1F48B25}"/>
                  </a:ext>
                </a:extLst>
              </p:cNvPr>
              <p:cNvSpPr/>
              <p:nvPr/>
            </p:nvSpPr>
            <p:spPr>
              <a:xfrm>
                <a:off x="2672248" y="840087"/>
                <a:ext cx="525882" cy="48192"/>
              </a:xfrm>
              <a:prstGeom prst="rect">
                <a:avLst/>
              </a:prstGeom>
              <a:gradFill>
                <a:gsLst>
                  <a:gs pos="55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CEA93F21-F3C6-EF40-803D-4CB5ECB9EE63}"/>
                  </a:ext>
                </a:extLst>
              </p:cNvPr>
              <p:cNvSpPr/>
              <p:nvPr/>
            </p:nvSpPr>
            <p:spPr>
              <a:xfrm>
                <a:off x="2672248" y="1003995"/>
                <a:ext cx="525882" cy="48192"/>
              </a:xfrm>
              <a:prstGeom prst="rect">
                <a:avLst/>
              </a:prstGeom>
              <a:gradFill>
                <a:gsLst>
                  <a:gs pos="55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A969BB1A-2BD8-2F4F-AB9F-A7B8E14B170E}"/>
                  </a:ext>
                </a:extLst>
              </p:cNvPr>
              <p:cNvSpPr/>
              <p:nvPr/>
            </p:nvSpPr>
            <p:spPr>
              <a:xfrm>
                <a:off x="2920497" y="920243"/>
                <a:ext cx="38209" cy="4758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E2731FEC-41ED-5940-8206-54B97A048369}"/>
                  </a:ext>
                </a:extLst>
              </p:cNvPr>
              <p:cNvSpPr/>
              <p:nvPr/>
            </p:nvSpPr>
            <p:spPr>
              <a:xfrm>
                <a:off x="3011738" y="923105"/>
                <a:ext cx="35910" cy="44718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F264262C-8302-314F-8AB1-4DC2DBF5FE46}"/>
                  </a:ext>
                </a:extLst>
              </p:cNvPr>
              <p:cNvSpPr/>
              <p:nvPr/>
            </p:nvSpPr>
            <p:spPr>
              <a:xfrm>
                <a:off x="3095684" y="925848"/>
                <a:ext cx="32086" cy="3995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E97A3502-9321-A948-BCB6-E1298F124B04}"/>
                  </a:ext>
                </a:extLst>
              </p:cNvPr>
              <p:cNvSpPr/>
              <p:nvPr/>
            </p:nvSpPr>
            <p:spPr>
              <a:xfrm rot="5400000">
                <a:off x="2825127" y="925166"/>
                <a:ext cx="44718" cy="359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4D4F3D93-D939-9A4E-AFF2-F4CA248BB948}"/>
                  </a:ext>
                </a:extLst>
              </p:cNvPr>
              <p:cNvSpPr/>
              <p:nvPr/>
            </p:nvSpPr>
            <p:spPr>
              <a:xfrm rot="5400000">
                <a:off x="2732773" y="926281"/>
                <a:ext cx="39956" cy="3208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CCE5CC4F-945A-B24C-BF7B-E21F98A49E74}"/>
                </a:ext>
              </a:extLst>
            </p:cNvPr>
            <p:cNvGrpSpPr/>
            <p:nvPr/>
          </p:nvGrpSpPr>
          <p:grpSpPr>
            <a:xfrm>
              <a:off x="2742295" y="452397"/>
              <a:ext cx="501123" cy="6041213"/>
              <a:chOff x="3834228" y="97456"/>
              <a:chExt cx="501123" cy="6041213"/>
            </a:xfrm>
          </p:grpSpPr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B4550D7C-66D0-AD4A-AF76-F83AE6B0ACD0}"/>
                  </a:ext>
                </a:extLst>
              </p:cNvPr>
              <p:cNvGrpSpPr/>
              <p:nvPr/>
            </p:nvGrpSpPr>
            <p:grpSpPr>
              <a:xfrm>
                <a:off x="3837566" y="3526262"/>
                <a:ext cx="497785" cy="2612407"/>
                <a:chOff x="2699609" y="1478500"/>
                <a:chExt cx="482093" cy="1841952"/>
              </a:xfrm>
            </p:grpSpPr>
            <p:sp>
              <p:nvSpPr>
                <p:cNvPr id="145" name="Freeform 66">
                  <a:extLst>
                    <a:ext uri="{FF2B5EF4-FFF2-40B4-BE49-F238E27FC236}">
                      <a16:creationId xmlns:a16="http://schemas.microsoft.com/office/drawing/2014/main" id="{149216EF-B314-2E42-8746-468A1F29D512}"/>
                    </a:ext>
                  </a:extLst>
                </p:cNvPr>
                <p:cNvSpPr/>
                <p:nvPr/>
              </p:nvSpPr>
              <p:spPr>
                <a:xfrm flipV="1">
                  <a:off x="2699609" y="1478500"/>
                  <a:ext cx="482093" cy="1834742"/>
                </a:xfrm>
                <a:custGeom>
                  <a:avLst/>
                  <a:gdLst>
                    <a:gd name="connsiteX0" fmla="*/ 0 w 940813"/>
                    <a:gd name="connsiteY0" fmla="*/ 3496036 h 3496036"/>
                    <a:gd name="connsiteX1" fmla="*/ 940535 w 940813"/>
                    <a:gd name="connsiteY1" fmla="*/ 3496036 h 3496036"/>
                    <a:gd name="connsiteX2" fmla="*/ 940535 w 940813"/>
                    <a:gd name="connsiteY2" fmla="*/ 887080 h 3496036"/>
                    <a:gd name="connsiteX3" fmla="*/ 940813 w 940813"/>
                    <a:gd name="connsiteY3" fmla="*/ 887080 h 3496036"/>
                    <a:gd name="connsiteX4" fmla="*/ 470407 w 940813"/>
                    <a:gd name="connsiteY4" fmla="*/ 0 h 3496036"/>
                    <a:gd name="connsiteX5" fmla="*/ 139 w 940813"/>
                    <a:gd name="connsiteY5" fmla="*/ 886818 h 3496036"/>
                    <a:gd name="connsiteX6" fmla="*/ 0 w 940813"/>
                    <a:gd name="connsiteY6" fmla="*/ 886818 h 3496036"/>
                    <a:gd name="connsiteX7" fmla="*/ 0 w 940813"/>
                    <a:gd name="connsiteY7" fmla="*/ 887080 h 3496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40813" h="3496036">
                      <a:moveTo>
                        <a:pt x="0" y="3496036"/>
                      </a:moveTo>
                      <a:lnTo>
                        <a:pt x="940535" y="3496036"/>
                      </a:lnTo>
                      <a:lnTo>
                        <a:pt x="940535" y="887080"/>
                      </a:lnTo>
                      <a:lnTo>
                        <a:pt x="940813" y="887080"/>
                      </a:lnTo>
                      <a:lnTo>
                        <a:pt x="470407" y="0"/>
                      </a:lnTo>
                      <a:lnTo>
                        <a:pt x="139" y="886818"/>
                      </a:lnTo>
                      <a:lnTo>
                        <a:pt x="0" y="886818"/>
                      </a:lnTo>
                      <a:lnTo>
                        <a:pt x="0" y="88708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DE2C5"/>
                    </a:gs>
                    <a:gs pos="60000">
                      <a:srgbClr val="E8A374"/>
                    </a:gs>
                    <a:gs pos="100000">
                      <a:srgbClr val="C37E45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Freeform 67">
                  <a:extLst>
                    <a:ext uri="{FF2B5EF4-FFF2-40B4-BE49-F238E27FC236}">
                      <a16:creationId xmlns:a16="http://schemas.microsoft.com/office/drawing/2014/main" id="{3750C84E-101C-694A-B515-792AE5641F5B}"/>
                    </a:ext>
                  </a:extLst>
                </p:cNvPr>
                <p:cNvSpPr/>
                <p:nvPr/>
              </p:nvSpPr>
              <p:spPr>
                <a:xfrm>
                  <a:off x="2873754" y="3173373"/>
                  <a:ext cx="109461" cy="116951"/>
                </a:xfrm>
                <a:custGeom>
                  <a:avLst/>
                  <a:gdLst>
                    <a:gd name="connsiteX0" fmla="*/ 0 w 206467"/>
                    <a:gd name="connsiteY0" fmla="*/ 0 h 177143"/>
                    <a:gd name="connsiteX1" fmla="*/ 206467 w 206467"/>
                    <a:gd name="connsiteY1" fmla="*/ 177143 h 177143"/>
                    <a:gd name="connsiteX2" fmla="*/ 206467 w 206467"/>
                    <a:gd name="connsiteY2" fmla="*/ 177143 h 177143"/>
                    <a:gd name="connsiteX3" fmla="*/ 0 w 206467"/>
                    <a:gd name="connsiteY3" fmla="*/ 0 h 177143"/>
                    <a:gd name="connsiteX4" fmla="*/ 0 w 206467"/>
                    <a:gd name="connsiteY4" fmla="*/ 0 h 177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6467" h="177143">
                      <a:moveTo>
                        <a:pt x="0" y="0"/>
                      </a:moveTo>
                      <a:lnTo>
                        <a:pt x="206467" y="177143"/>
                      </a:lnTo>
                      <a:lnTo>
                        <a:pt x="206467" y="17714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66CAF"/>
                    </a:gs>
                    <a:gs pos="100000">
                      <a:srgbClr val="9B89C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" name="Freeform 71">
                  <a:extLst>
                    <a:ext uri="{FF2B5EF4-FFF2-40B4-BE49-F238E27FC236}">
                      <a16:creationId xmlns:a16="http://schemas.microsoft.com/office/drawing/2014/main" id="{15CDFC58-7915-4949-A16C-F84AFC3B7DAF}"/>
                    </a:ext>
                  </a:extLst>
                </p:cNvPr>
                <p:cNvSpPr/>
                <p:nvPr/>
              </p:nvSpPr>
              <p:spPr>
                <a:xfrm flipV="1">
                  <a:off x="2868553" y="3164724"/>
                  <a:ext cx="145009" cy="155728"/>
                </a:xfrm>
                <a:custGeom>
                  <a:avLst/>
                  <a:gdLst>
                    <a:gd name="connsiteX0" fmla="*/ 0 w 227006"/>
                    <a:gd name="connsiteY0" fmla="*/ 195768 h 195768"/>
                    <a:gd name="connsiteX1" fmla="*/ 227006 w 227006"/>
                    <a:gd name="connsiteY1" fmla="*/ 195768 h 195768"/>
                    <a:gd name="connsiteX2" fmla="*/ 113503 w 227006"/>
                    <a:gd name="connsiteY2" fmla="*/ 0 h 19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7006" h="195768">
                      <a:moveTo>
                        <a:pt x="0" y="195768"/>
                      </a:moveTo>
                      <a:lnTo>
                        <a:pt x="227006" y="195768"/>
                      </a:lnTo>
                      <a:lnTo>
                        <a:pt x="113503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bg1">
                        <a:lumMod val="95000"/>
                      </a:schemeClr>
                    </a:gs>
                    <a:gs pos="53000">
                      <a:schemeClr val="tx1">
                        <a:lumMod val="75000"/>
                        <a:lumOff val="25000"/>
                      </a:schemeClr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36" name="Group 135">
                <a:extLst>
                  <a:ext uri="{FF2B5EF4-FFF2-40B4-BE49-F238E27FC236}">
                    <a16:creationId xmlns:a16="http://schemas.microsoft.com/office/drawing/2014/main" id="{02528570-6F29-DA44-8242-B274E03AA1F8}"/>
                  </a:ext>
                </a:extLst>
              </p:cNvPr>
              <p:cNvGrpSpPr/>
              <p:nvPr/>
            </p:nvGrpSpPr>
            <p:grpSpPr>
              <a:xfrm>
                <a:off x="3834228" y="97456"/>
                <a:ext cx="500846" cy="5386032"/>
                <a:chOff x="3834228" y="97456"/>
                <a:chExt cx="500846" cy="5386032"/>
              </a:xfrm>
            </p:grpSpPr>
            <p:grpSp>
              <p:nvGrpSpPr>
                <p:cNvPr id="137" name="Group 136">
                  <a:extLst>
                    <a:ext uri="{FF2B5EF4-FFF2-40B4-BE49-F238E27FC236}">
                      <a16:creationId xmlns:a16="http://schemas.microsoft.com/office/drawing/2014/main" id="{51C6343D-91C1-B049-BD09-F6E4AD113AE7}"/>
                    </a:ext>
                  </a:extLst>
                </p:cNvPr>
                <p:cNvGrpSpPr/>
                <p:nvPr/>
              </p:nvGrpSpPr>
              <p:grpSpPr>
                <a:xfrm>
                  <a:off x="3834228" y="4084854"/>
                  <a:ext cx="498638" cy="1398634"/>
                  <a:chOff x="2687893" y="1450752"/>
                  <a:chExt cx="498638" cy="1398634"/>
                </a:xfrm>
              </p:grpSpPr>
              <p:sp>
                <p:nvSpPr>
                  <p:cNvPr id="142" name="Freeform 68">
                    <a:extLst>
                      <a:ext uri="{FF2B5EF4-FFF2-40B4-BE49-F238E27FC236}">
                        <a16:creationId xmlns:a16="http://schemas.microsoft.com/office/drawing/2014/main" id="{A143A143-CC78-BD45-985A-004CB2D0A324}"/>
                      </a:ext>
                    </a:extLst>
                  </p:cNvPr>
                  <p:cNvSpPr/>
                  <p:nvPr/>
                </p:nvSpPr>
                <p:spPr>
                  <a:xfrm>
                    <a:off x="2817610" y="1450752"/>
                    <a:ext cx="239204" cy="1364198"/>
                  </a:xfrm>
                  <a:custGeom>
                    <a:avLst/>
                    <a:gdLst>
                      <a:gd name="connsiteX0" fmla="*/ 0 w 451189"/>
                      <a:gd name="connsiteY0" fmla="*/ 0 h 2225348"/>
                      <a:gd name="connsiteX1" fmla="*/ 451189 w 451189"/>
                      <a:gd name="connsiteY1" fmla="*/ 0 h 2225348"/>
                      <a:gd name="connsiteX2" fmla="*/ 451189 w 451189"/>
                      <a:gd name="connsiteY2" fmla="*/ 2038397 h 2225348"/>
                      <a:gd name="connsiteX3" fmla="*/ 447870 w 451189"/>
                      <a:gd name="connsiteY3" fmla="*/ 2035549 h 2225348"/>
                      <a:gd name="connsiteX4" fmla="*/ 226652 w 451189"/>
                      <a:gd name="connsiteY4" fmla="*/ 2225348 h 2225348"/>
                      <a:gd name="connsiteX5" fmla="*/ 206467 w 451189"/>
                      <a:gd name="connsiteY5" fmla="*/ 2225348 h 2225348"/>
                      <a:gd name="connsiteX6" fmla="*/ 0 w 451189"/>
                      <a:gd name="connsiteY6" fmla="*/ 2048205 h 2225348"/>
                      <a:gd name="connsiteX7" fmla="*/ 0 w 451189"/>
                      <a:gd name="connsiteY7" fmla="*/ 0 h 2225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1189" h="2225348">
                        <a:moveTo>
                          <a:pt x="0" y="0"/>
                        </a:moveTo>
                        <a:lnTo>
                          <a:pt x="451189" y="0"/>
                        </a:lnTo>
                        <a:lnTo>
                          <a:pt x="451189" y="2038397"/>
                        </a:lnTo>
                        <a:lnTo>
                          <a:pt x="447870" y="2035549"/>
                        </a:lnTo>
                        <a:lnTo>
                          <a:pt x="226652" y="2225348"/>
                        </a:lnTo>
                        <a:lnTo>
                          <a:pt x="206467" y="2225348"/>
                        </a:lnTo>
                        <a:lnTo>
                          <a:pt x="0" y="20482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70A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3" name="Freeform 69">
                    <a:extLst>
                      <a:ext uri="{FF2B5EF4-FFF2-40B4-BE49-F238E27FC236}">
                        <a16:creationId xmlns:a16="http://schemas.microsoft.com/office/drawing/2014/main" id="{5575AA31-CDD6-7949-A7D3-ADBA69BB7BEA}"/>
                      </a:ext>
                    </a:extLst>
                  </p:cNvPr>
                  <p:cNvSpPr/>
                  <p:nvPr/>
                </p:nvSpPr>
                <p:spPr>
                  <a:xfrm>
                    <a:off x="2687893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rgbClr val="6397C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4" name="Freeform 70">
                    <a:extLst>
                      <a:ext uri="{FF2B5EF4-FFF2-40B4-BE49-F238E27FC236}">
                        <a16:creationId xmlns:a16="http://schemas.microsoft.com/office/drawing/2014/main" id="{3A3DC0B1-3DDA-4243-A3B5-F3AB51AD68AF}"/>
                      </a:ext>
                    </a:extLst>
                  </p:cNvPr>
                  <p:cNvSpPr/>
                  <p:nvPr/>
                </p:nvSpPr>
                <p:spPr>
                  <a:xfrm flipH="1">
                    <a:off x="3056814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rgbClr val="10507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7E818345-53F7-6845-83CF-721462FF25EA}"/>
                    </a:ext>
                  </a:extLst>
                </p:cNvPr>
                <p:cNvGrpSpPr/>
                <p:nvPr/>
              </p:nvGrpSpPr>
              <p:grpSpPr>
                <a:xfrm>
                  <a:off x="3836436" y="97456"/>
                  <a:ext cx="498638" cy="4725966"/>
                  <a:chOff x="2687893" y="1450752"/>
                  <a:chExt cx="498638" cy="1398634"/>
                </a:xfrm>
              </p:grpSpPr>
              <p:sp>
                <p:nvSpPr>
                  <p:cNvPr id="139" name="Freeform 68">
                    <a:extLst>
                      <a:ext uri="{FF2B5EF4-FFF2-40B4-BE49-F238E27FC236}">
                        <a16:creationId xmlns:a16="http://schemas.microsoft.com/office/drawing/2014/main" id="{1770D6AD-10DF-1145-B8AF-28FE86BE3CE8}"/>
                      </a:ext>
                    </a:extLst>
                  </p:cNvPr>
                  <p:cNvSpPr/>
                  <p:nvPr/>
                </p:nvSpPr>
                <p:spPr>
                  <a:xfrm>
                    <a:off x="2817610" y="1450752"/>
                    <a:ext cx="239204" cy="1364198"/>
                  </a:xfrm>
                  <a:custGeom>
                    <a:avLst/>
                    <a:gdLst>
                      <a:gd name="connsiteX0" fmla="*/ 0 w 451189"/>
                      <a:gd name="connsiteY0" fmla="*/ 0 h 2225348"/>
                      <a:gd name="connsiteX1" fmla="*/ 451189 w 451189"/>
                      <a:gd name="connsiteY1" fmla="*/ 0 h 2225348"/>
                      <a:gd name="connsiteX2" fmla="*/ 451189 w 451189"/>
                      <a:gd name="connsiteY2" fmla="*/ 2038397 h 2225348"/>
                      <a:gd name="connsiteX3" fmla="*/ 447870 w 451189"/>
                      <a:gd name="connsiteY3" fmla="*/ 2035549 h 2225348"/>
                      <a:gd name="connsiteX4" fmla="*/ 226652 w 451189"/>
                      <a:gd name="connsiteY4" fmla="*/ 2225348 h 2225348"/>
                      <a:gd name="connsiteX5" fmla="*/ 206467 w 451189"/>
                      <a:gd name="connsiteY5" fmla="*/ 2225348 h 2225348"/>
                      <a:gd name="connsiteX6" fmla="*/ 0 w 451189"/>
                      <a:gd name="connsiteY6" fmla="*/ 2048205 h 2225348"/>
                      <a:gd name="connsiteX7" fmla="*/ 0 w 451189"/>
                      <a:gd name="connsiteY7" fmla="*/ 0 h 2225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1189" h="2225348">
                        <a:moveTo>
                          <a:pt x="0" y="0"/>
                        </a:moveTo>
                        <a:lnTo>
                          <a:pt x="451189" y="0"/>
                        </a:lnTo>
                        <a:lnTo>
                          <a:pt x="451189" y="2038397"/>
                        </a:lnTo>
                        <a:lnTo>
                          <a:pt x="447870" y="2035549"/>
                        </a:lnTo>
                        <a:lnTo>
                          <a:pt x="226652" y="2225348"/>
                        </a:lnTo>
                        <a:lnTo>
                          <a:pt x="206467" y="2225348"/>
                        </a:lnTo>
                        <a:lnTo>
                          <a:pt x="0" y="20482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70A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0" name="Freeform 69">
                    <a:extLst>
                      <a:ext uri="{FF2B5EF4-FFF2-40B4-BE49-F238E27FC236}">
                        <a16:creationId xmlns:a16="http://schemas.microsoft.com/office/drawing/2014/main" id="{0365A7C3-4E05-2E4F-9CB3-6366190A8A15}"/>
                      </a:ext>
                    </a:extLst>
                  </p:cNvPr>
                  <p:cNvSpPr/>
                  <p:nvPr/>
                </p:nvSpPr>
                <p:spPr>
                  <a:xfrm>
                    <a:off x="2687893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rgbClr val="6397C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41" name="Freeform 70">
                    <a:extLst>
                      <a:ext uri="{FF2B5EF4-FFF2-40B4-BE49-F238E27FC236}">
                        <a16:creationId xmlns:a16="http://schemas.microsoft.com/office/drawing/2014/main" id="{31683E85-0BD4-D64B-8F1E-2513C48F4895}"/>
                      </a:ext>
                    </a:extLst>
                  </p:cNvPr>
                  <p:cNvSpPr/>
                  <p:nvPr/>
                </p:nvSpPr>
                <p:spPr>
                  <a:xfrm flipH="1">
                    <a:off x="3056814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rgbClr val="10507C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AB502A6F-557E-D64D-93E9-0DEBD89349BA}"/>
              </a:ext>
            </a:extLst>
          </p:cNvPr>
          <p:cNvGrpSpPr/>
          <p:nvPr/>
        </p:nvGrpSpPr>
        <p:grpSpPr>
          <a:xfrm rot="20743023" flipV="1">
            <a:off x="5937818" y="1998367"/>
            <a:ext cx="316379" cy="4185380"/>
            <a:chOff x="2723437" y="-257809"/>
            <a:chExt cx="525882" cy="6751419"/>
          </a:xfrm>
          <a:effectLst/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7DA20281-9734-1A43-A96D-97D4F8A28E82}"/>
                </a:ext>
              </a:extLst>
            </p:cNvPr>
            <p:cNvGrpSpPr/>
            <p:nvPr/>
          </p:nvGrpSpPr>
          <p:grpSpPr>
            <a:xfrm>
              <a:off x="2723437" y="-257809"/>
              <a:ext cx="525882" cy="708926"/>
              <a:chOff x="2672248" y="567424"/>
              <a:chExt cx="525882" cy="508858"/>
            </a:xfrm>
          </p:grpSpPr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657C59D7-4AE0-8A45-A1A8-830E607E48AF}"/>
                  </a:ext>
                </a:extLst>
              </p:cNvPr>
              <p:cNvSpPr/>
              <p:nvPr/>
            </p:nvSpPr>
            <p:spPr>
              <a:xfrm>
                <a:off x="2709275" y="567424"/>
                <a:ext cx="459640" cy="259476"/>
              </a:xfrm>
              <a:prstGeom prst="rect">
                <a:avLst/>
              </a:prstGeom>
              <a:gradFill flip="none" rotWithShape="1">
                <a:gsLst>
                  <a:gs pos="67000">
                    <a:srgbClr val="F59B9C"/>
                  </a:gs>
                  <a:gs pos="46000">
                    <a:srgbClr val="EB453A"/>
                  </a:gs>
                  <a:gs pos="0">
                    <a:srgbClr val="A2342D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56C1749B-B698-E44C-BBD7-1C01B200536A}"/>
                  </a:ext>
                </a:extLst>
              </p:cNvPr>
              <p:cNvSpPr/>
              <p:nvPr/>
            </p:nvSpPr>
            <p:spPr>
              <a:xfrm>
                <a:off x="2687893" y="811417"/>
                <a:ext cx="498638" cy="264865"/>
              </a:xfrm>
              <a:prstGeom prst="rect">
                <a:avLst/>
              </a:prstGeom>
              <a:gradFill flip="none" rotWithShape="1">
                <a:gsLst>
                  <a:gs pos="71000">
                    <a:schemeClr val="bg1">
                      <a:lumMod val="95000"/>
                    </a:schemeClr>
                  </a:gs>
                  <a:gs pos="55000">
                    <a:schemeClr val="bg2">
                      <a:lumMod val="50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31000">
                    <a:schemeClr val="bg1">
                      <a:lumMod val="95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  <a:tileRect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B44979C6-A690-F943-84B2-F785A505A544}"/>
                  </a:ext>
                </a:extLst>
              </p:cNvPr>
              <p:cNvSpPr/>
              <p:nvPr/>
            </p:nvSpPr>
            <p:spPr>
              <a:xfrm>
                <a:off x="2672248" y="840087"/>
                <a:ext cx="525882" cy="48192"/>
              </a:xfrm>
              <a:prstGeom prst="rect">
                <a:avLst/>
              </a:prstGeom>
              <a:gradFill>
                <a:gsLst>
                  <a:gs pos="55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99403F44-DFB7-D74E-81AE-0EE51FFA291A}"/>
                  </a:ext>
                </a:extLst>
              </p:cNvPr>
              <p:cNvSpPr/>
              <p:nvPr/>
            </p:nvSpPr>
            <p:spPr>
              <a:xfrm>
                <a:off x="2672248" y="1003995"/>
                <a:ext cx="525882" cy="48192"/>
              </a:xfrm>
              <a:prstGeom prst="rect">
                <a:avLst/>
              </a:prstGeom>
              <a:gradFill>
                <a:gsLst>
                  <a:gs pos="55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E0E55848-D715-F443-9194-A281B2C7DED4}"/>
                  </a:ext>
                </a:extLst>
              </p:cNvPr>
              <p:cNvSpPr/>
              <p:nvPr/>
            </p:nvSpPr>
            <p:spPr>
              <a:xfrm>
                <a:off x="2920497" y="920243"/>
                <a:ext cx="38209" cy="4758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A7AAE074-0380-7748-9BFE-69125F6C6A7C}"/>
                  </a:ext>
                </a:extLst>
              </p:cNvPr>
              <p:cNvSpPr/>
              <p:nvPr/>
            </p:nvSpPr>
            <p:spPr>
              <a:xfrm>
                <a:off x="3011738" y="923105"/>
                <a:ext cx="35910" cy="44718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4702D8EE-D20F-7043-998F-CF2C0241A897}"/>
                  </a:ext>
                </a:extLst>
              </p:cNvPr>
              <p:cNvSpPr/>
              <p:nvPr/>
            </p:nvSpPr>
            <p:spPr>
              <a:xfrm>
                <a:off x="3095684" y="925848"/>
                <a:ext cx="32086" cy="3995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9F22A3E9-F3EE-614E-8DF6-B377FE765507}"/>
                  </a:ext>
                </a:extLst>
              </p:cNvPr>
              <p:cNvSpPr/>
              <p:nvPr/>
            </p:nvSpPr>
            <p:spPr>
              <a:xfrm rot="5400000">
                <a:off x="2825127" y="925166"/>
                <a:ext cx="44718" cy="359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34A53721-FA2D-C04D-A703-4CD907DD8BA4}"/>
                  </a:ext>
                </a:extLst>
              </p:cNvPr>
              <p:cNvSpPr/>
              <p:nvPr/>
            </p:nvSpPr>
            <p:spPr>
              <a:xfrm rot="5400000">
                <a:off x="2732773" y="926281"/>
                <a:ext cx="39956" cy="3208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39F3D1DD-2485-AE46-BA83-1C305BEC51D4}"/>
                </a:ext>
              </a:extLst>
            </p:cNvPr>
            <p:cNvGrpSpPr/>
            <p:nvPr/>
          </p:nvGrpSpPr>
          <p:grpSpPr>
            <a:xfrm>
              <a:off x="2742295" y="452397"/>
              <a:ext cx="501241" cy="6041213"/>
              <a:chOff x="3834228" y="97456"/>
              <a:chExt cx="501241" cy="6041213"/>
            </a:xfrm>
          </p:grpSpPr>
          <p:grpSp>
            <p:nvGrpSpPr>
              <p:cNvPr id="160" name="Group 159">
                <a:extLst>
                  <a:ext uri="{FF2B5EF4-FFF2-40B4-BE49-F238E27FC236}">
                    <a16:creationId xmlns:a16="http://schemas.microsoft.com/office/drawing/2014/main" id="{664EB34C-9B38-E94A-89DC-308EE2129F9A}"/>
                  </a:ext>
                </a:extLst>
              </p:cNvPr>
              <p:cNvGrpSpPr/>
              <p:nvPr/>
            </p:nvGrpSpPr>
            <p:grpSpPr>
              <a:xfrm>
                <a:off x="3837566" y="3526262"/>
                <a:ext cx="497785" cy="2612407"/>
                <a:chOff x="2699609" y="1478500"/>
                <a:chExt cx="482093" cy="1841952"/>
              </a:xfrm>
            </p:grpSpPr>
            <p:sp>
              <p:nvSpPr>
                <p:cNvPr id="170" name="Freeform 66">
                  <a:extLst>
                    <a:ext uri="{FF2B5EF4-FFF2-40B4-BE49-F238E27FC236}">
                      <a16:creationId xmlns:a16="http://schemas.microsoft.com/office/drawing/2014/main" id="{4512B900-C483-1549-A8B0-289BFC94CE74}"/>
                    </a:ext>
                  </a:extLst>
                </p:cNvPr>
                <p:cNvSpPr/>
                <p:nvPr/>
              </p:nvSpPr>
              <p:spPr>
                <a:xfrm flipV="1">
                  <a:off x="2699609" y="1478500"/>
                  <a:ext cx="482093" cy="1834742"/>
                </a:xfrm>
                <a:custGeom>
                  <a:avLst/>
                  <a:gdLst>
                    <a:gd name="connsiteX0" fmla="*/ 0 w 940813"/>
                    <a:gd name="connsiteY0" fmla="*/ 3496036 h 3496036"/>
                    <a:gd name="connsiteX1" fmla="*/ 940535 w 940813"/>
                    <a:gd name="connsiteY1" fmla="*/ 3496036 h 3496036"/>
                    <a:gd name="connsiteX2" fmla="*/ 940535 w 940813"/>
                    <a:gd name="connsiteY2" fmla="*/ 887080 h 3496036"/>
                    <a:gd name="connsiteX3" fmla="*/ 940813 w 940813"/>
                    <a:gd name="connsiteY3" fmla="*/ 887080 h 3496036"/>
                    <a:gd name="connsiteX4" fmla="*/ 470407 w 940813"/>
                    <a:gd name="connsiteY4" fmla="*/ 0 h 3496036"/>
                    <a:gd name="connsiteX5" fmla="*/ 139 w 940813"/>
                    <a:gd name="connsiteY5" fmla="*/ 886818 h 3496036"/>
                    <a:gd name="connsiteX6" fmla="*/ 0 w 940813"/>
                    <a:gd name="connsiteY6" fmla="*/ 886818 h 3496036"/>
                    <a:gd name="connsiteX7" fmla="*/ 0 w 940813"/>
                    <a:gd name="connsiteY7" fmla="*/ 887080 h 3496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40813" h="3496036">
                      <a:moveTo>
                        <a:pt x="0" y="3496036"/>
                      </a:moveTo>
                      <a:lnTo>
                        <a:pt x="940535" y="3496036"/>
                      </a:lnTo>
                      <a:lnTo>
                        <a:pt x="940535" y="887080"/>
                      </a:lnTo>
                      <a:lnTo>
                        <a:pt x="940813" y="887080"/>
                      </a:lnTo>
                      <a:lnTo>
                        <a:pt x="470407" y="0"/>
                      </a:lnTo>
                      <a:lnTo>
                        <a:pt x="139" y="886818"/>
                      </a:lnTo>
                      <a:lnTo>
                        <a:pt x="0" y="886818"/>
                      </a:lnTo>
                      <a:lnTo>
                        <a:pt x="0" y="88708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DE2C5"/>
                    </a:gs>
                    <a:gs pos="57000">
                      <a:srgbClr val="E8A374"/>
                    </a:gs>
                    <a:gs pos="94631">
                      <a:srgbClr val="F1BF99"/>
                    </a:gs>
                    <a:gs pos="73000">
                      <a:srgbClr val="C37E45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1" name="Freeform 67">
                  <a:extLst>
                    <a:ext uri="{FF2B5EF4-FFF2-40B4-BE49-F238E27FC236}">
                      <a16:creationId xmlns:a16="http://schemas.microsoft.com/office/drawing/2014/main" id="{9F12F238-B92E-A84A-BBDD-4CF8CA06484D}"/>
                    </a:ext>
                  </a:extLst>
                </p:cNvPr>
                <p:cNvSpPr/>
                <p:nvPr/>
              </p:nvSpPr>
              <p:spPr>
                <a:xfrm>
                  <a:off x="2873754" y="3173373"/>
                  <a:ext cx="109461" cy="116951"/>
                </a:xfrm>
                <a:custGeom>
                  <a:avLst/>
                  <a:gdLst>
                    <a:gd name="connsiteX0" fmla="*/ 0 w 206467"/>
                    <a:gd name="connsiteY0" fmla="*/ 0 h 177143"/>
                    <a:gd name="connsiteX1" fmla="*/ 206467 w 206467"/>
                    <a:gd name="connsiteY1" fmla="*/ 177143 h 177143"/>
                    <a:gd name="connsiteX2" fmla="*/ 206467 w 206467"/>
                    <a:gd name="connsiteY2" fmla="*/ 177143 h 177143"/>
                    <a:gd name="connsiteX3" fmla="*/ 0 w 206467"/>
                    <a:gd name="connsiteY3" fmla="*/ 0 h 177143"/>
                    <a:gd name="connsiteX4" fmla="*/ 0 w 206467"/>
                    <a:gd name="connsiteY4" fmla="*/ 0 h 177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6467" h="177143">
                      <a:moveTo>
                        <a:pt x="0" y="0"/>
                      </a:moveTo>
                      <a:lnTo>
                        <a:pt x="206467" y="177143"/>
                      </a:lnTo>
                      <a:lnTo>
                        <a:pt x="206467" y="17714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66CAF"/>
                    </a:gs>
                    <a:gs pos="100000">
                      <a:srgbClr val="9B89C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72" name="Freeform 71">
                  <a:extLst>
                    <a:ext uri="{FF2B5EF4-FFF2-40B4-BE49-F238E27FC236}">
                      <a16:creationId xmlns:a16="http://schemas.microsoft.com/office/drawing/2014/main" id="{861303D1-A8C0-AC49-AEC7-FDC1F5D07F51}"/>
                    </a:ext>
                  </a:extLst>
                </p:cNvPr>
                <p:cNvSpPr/>
                <p:nvPr/>
              </p:nvSpPr>
              <p:spPr>
                <a:xfrm flipV="1">
                  <a:off x="2868553" y="3164724"/>
                  <a:ext cx="145009" cy="155728"/>
                </a:xfrm>
                <a:custGeom>
                  <a:avLst/>
                  <a:gdLst>
                    <a:gd name="connsiteX0" fmla="*/ 0 w 227006"/>
                    <a:gd name="connsiteY0" fmla="*/ 195768 h 195768"/>
                    <a:gd name="connsiteX1" fmla="*/ 227006 w 227006"/>
                    <a:gd name="connsiteY1" fmla="*/ 195768 h 195768"/>
                    <a:gd name="connsiteX2" fmla="*/ 113503 w 227006"/>
                    <a:gd name="connsiteY2" fmla="*/ 0 h 19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7006" h="195768">
                      <a:moveTo>
                        <a:pt x="0" y="195768"/>
                      </a:moveTo>
                      <a:lnTo>
                        <a:pt x="227006" y="195768"/>
                      </a:lnTo>
                      <a:lnTo>
                        <a:pt x="113503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bg1">
                        <a:lumMod val="95000"/>
                      </a:schemeClr>
                    </a:gs>
                    <a:gs pos="53000">
                      <a:schemeClr val="tx1">
                        <a:lumMod val="75000"/>
                        <a:lumOff val="25000"/>
                      </a:schemeClr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61" name="Group 160">
                <a:extLst>
                  <a:ext uri="{FF2B5EF4-FFF2-40B4-BE49-F238E27FC236}">
                    <a16:creationId xmlns:a16="http://schemas.microsoft.com/office/drawing/2014/main" id="{9D5DF569-1BAA-5C48-9C24-1B246549D79A}"/>
                  </a:ext>
                </a:extLst>
              </p:cNvPr>
              <p:cNvGrpSpPr/>
              <p:nvPr/>
            </p:nvGrpSpPr>
            <p:grpSpPr>
              <a:xfrm>
                <a:off x="3834228" y="97456"/>
                <a:ext cx="501241" cy="5386032"/>
                <a:chOff x="3834228" y="97456"/>
                <a:chExt cx="501241" cy="5386032"/>
              </a:xfrm>
            </p:grpSpPr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4AE49B16-125E-454C-9F75-35BB3CB6F566}"/>
                    </a:ext>
                  </a:extLst>
                </p:cNvPr>
                <p:cNvGrpSpPr/>
                <p:nvPr/>
              </p:nvGrpSpPr>
              <p:grpSpPr>
                <a:xfrm>
                  <a:off x="3834228" y="4084854"/>
                  <a:ext cx="501241" cy="1398634"/>
                  <a:chOff x="2687893" y="1450752"/>
                  <a:chExt cx="501241" cy="1398634"/>
                </a:xfrm>
              </p:grpSpPr>
              <p:sp>
                <p:nvSpPr>
                  <p:cNvPr id="167" name="Freeform 68">
                    <a:extLst>
                      <a:ext uri="{FF2B5EF4-FFF2-40B4-BE49-F238E27FC236}">
                        <a16:creationId xmlns:a16="http://schemas.microsoft.com/office/drawing/2014/main" id="{967B2E7C-E61F-5D4B-91B1-ABD3C882EA1E}"/>
                      </a:ext>
                    </a:extLst>
                  </p:cNvPr>
                  <p:cNvSpPr/>
                  <p:nvPr/>
                </p:nvSpPr>
                <p:spPr>
                  <a:xfrm>
                    <a:off x="2817610" y="1450752"/>
                    <a:ext cx="239204" cy="1364198"/>
                  </a:xfrm>
                  <a:custGeom>
                    <a:avLst/>
                    <a:gdLst>
                      <a:gd name="connsiteX0" fmla="*/ 0 w 451189"/>
                      <a:gd name="connsiteY0" fmla="*/ 0 h 2225348"/>
                      <a:gd name="connsiteX1" fmla="*/ 451189 w 451189"/>
                      <a:gd name="connsiteY1" fmla="*/ 0 h 2225348"/>
                      <a:gd name="connsiteX2" fmla="*/ 451189 w 451189"/>
                      <a:gd name="connsiteY2" fmla="*/ 2038397 h 2225348"/>
                      <a:gd name="connsiteX3" fmla="*/ 447870 w 451189"/>
                      <a:gd name="connsiteY3" fmla="*/ 2035549 h 2225348"/>
                      <a:gd name="connsiteX4" fmla="*/ 226652 w 451189"/>
                      <a:gd name="connsiteY4" fmla="*/ 2225348 h 2225348"/>
                      <a:gd name="connsiteX5" fmla="*/ 206467 w 451189"/>
                      <a:gd name="connsiteY5" fmla="*/ 2225348 h 2225348"/>
                      <a:gd name="connsiteX6" fmla="*/ 0 w 451189"/>
                      <a:gd name="connsiteY6" fmla="*/ 2048205 h 2225348"/>
                      <a:gd name="connsiteX7" fmla="*/ 0 w 451189"/>
                      <a:gd name="connsiteY7" fmla="*/ 0 h 2225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1189" h="2225348">
                        <a:moveTo>
                          <a:pt x="0" y="0"/>
                        </a:moveTo>
                        <a:lnTo>
                          <a:pt x="451189" y="0"/>
                        </a:lnTo>
                        <a:lnTo>
                          <a:pt x="451189" y="2038397"/>
                        </a:lnTo>
                        <a:lnTo>
                          <a:pt x="447870" y="2035549"/>
                        </a:lnTo>
                        <a:lnTo>
                          <a:pt x="226652" y="2225348"/>
                        </a:lnTo>
                        <a:lnTo>
                          <a:pt x="206467" y="2225348"/>
                        </a:lnTo>
                        <a:lnTo>
                          <a:pt x="0" y="20482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39F2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8" name="Freeform 69">
                    <a:extLst>
                      <a:ext uri="{FF2B5EF4-FFF2-40B4-BE49-F238E27FC236}">
                        <a16:creationId xmlns:a16="http://schemas.microsoft.com/office/drawing/2014/main" id="{6A11EDA3-1F07-CB47-BCA9-721D81B8E393}"/>
                      </a:ext>
                    </a:extLst>
                  </p:cNvPr>
                  <p:cNvSpPr/>
                  <p:nvPr/>
                </p:nvSpPr>
                <p:spPr>
                  <a:xfrm>
                    <a:off x="2687893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rgbClr val="FFF7A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9" name="Freeform 70">
                    <a:extLst>
                      <a:ext uri="{FF2B5EF4-FFF2-40B4-BE49-F238E27FC236}">
                        <a16:creationId xmlns:a16="http://schemas.microsoft.com/office/drawing/2014/main" id="{854B4784-0309-8E4A-A25B-2AA107724E8D}"/>
                      </a:ext>
                    </a:extLst>
                  </p:cNvPr>
                  <p:cNvSpPr/>
                  <p:nvPr/>
                </p:nvSpPr>
                <p:spPr>
                  <a:xfrm flipH="1">
                    <a:off x="3059417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rgbClr val="B073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DAB7DD61-57EA-9C45-8AB9-3672774A39E8}"/>
                    </a:ext>
                  </a:extLst>
                </p:cNvPr>
                <p:cNvGrpSpPr/>
                <p:nvPr/>
              </p:nvGrpSpPr>
              <p:grpSpPr>
                <a:xfrm>
                  <a:off x="3836436" y="97456"/>
                  <a:ext cx="498638" cy="4725966"/>
                  <a:chOff x="2687893" y="1450752"/>
                  <a:chExt cx="498638" cy="1398634"/>
                </a:xfrm>
              </p:grpSpPr>
              <p:sp>
                <p:nvSpPr>
                  <p:cNvPr id="164" name="Freeform 68">
                    <a:extLst>
                      <a:ext uri="{FF2B5EF4-FFF2-40B4-BE49-F238E27FC236}">
                        <a16:creationId xmlns:a16="http://schemas.microsoft.com/office/drawing/2014/main" id="{C4AC9B03-2AD2-2F40-A4D2-E5ECF9F0E985}"/>
                      </a:ext>
                    </a:extLst>
                  </p:cNvPr>
                  <p:cNvSpPr/>
                  <p:nvPr/>
                </p:nvSpPr>
                <p:spPr>
                  <a:xfrm>
                    <a:off x="2817610" y="1450752"/>
                    <a:ext cx="239204" cy="1364198"/>
                  </a:xfrm>
                  <a:custGeom>
                    <a:avLst/>
                    <a:gdLst>
                      <a:gd name="connsiteX0" fmla="*/ 0 w 451189"/>
                      <a:gd name="connsiteY0" fmla="*/ 0 h 2225348"/>
                      <a:gd name="connsiteX1" fmla="*/ 451189 w 451189"/>
                      <a:gd name="connsiteY1" fmla="*/ 0 h 2225348"/>
                      <a:gd name="connsiteX2" fmla="*/ 451189 w 451189"/>
                      <a:gd name="connsiteY2" fmla="*/ 2038397 h 2225348"/>
                      <a:gd name="connsiteX3" fmla="*/ 447870 w 451189"/>
                      <a:gd name="connsiteY3" fmla="*/ 2035549 h 2225348"/>
                      <a:gd name="connsiteX4" fmla="*/ 226652 w 451189"/>
                      <a:gd name="connsiteY4" fmla="*/ 2225348 h 2225348"/>
                      <a:gd name="connsiteX5" fmla="*/ 206467 w 451189"/>
                      <a:gd name="connsiteY5" fmla="*/ 2225348 h 2225348"/>
                      <a:gd name="connsiteX6" fmla="*/ 0 w 451189"/>
                      <a:gd name="connsiteY6" fmla="*/ 2048205 h 2225348"/>
                      <a:gd name="connsiteX7" fmla="*/ 0 w 451189"/>
                      <a:gd name="connsiteY7" fmla="*/ 0 h 2225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1189" h="2225348">
                        <a:moveTo>
                          <a:pt x="0" y="0"/>
                        </a:moveTo>
                        <a:lnTo>
                          <a:pt x="451189" y="0"/>
                        </a:lnTo>
                        <a:lnTo>
                          <a:pt x="451189" y="2038397"/>
                        </a:lnTo>
                        <a:lnTo>
                          <a:pt x="447870" y="2035549"/>
                        </a:lnTo>
                        <a:lnTo>
                          <a:pt x="226652" y="2225348"/>
                        </a:lnTo>
                        <a:lnTo>
                          <a:pt x="206467" y="2225348"/>
                        </a:lnTo>
                        <a:lnTo>
                          <a:pt x="0" y="20482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39F2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5" name="Freeform 69">
                    <a:extLst>
                      <a:ext uri="{FF2B5EF4-FFF2-40B4-BE49-F238E27FC236}">
                        <a16:creationId xmlns:a16="http://schemas.microsoft.com/office/drawing/2014/main" id="{92DF6E2C-0C84-5642-8B5E-4068DF9E7C70}"/>
                      </a:ext>
                    </a:extLst>
                  </p:cNvPr>
                  <p:cNvSpPr/>
                  <p:nvPr/>
                </p:nvSpPr>
                <p:spPr>
                  <a:xfrm>
                    <a:off x="2687893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rgbClr val="FFF7A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66" name="Freeform 70">
                    <a:extLst>
                      <a:ext uri="{FF2B5EF4-FFF2-40B4-BE49-F238E27FC236}">
                        <a16:creationId xmlns:a16="http://schemas.microsoft.com/office/drawing/2014/main" id="{DC775507-86BB-D041-A343-D65E5EA646C1}"/>
                      </a:ext>
                    </a:extLst>
                  </p:cNvPr>
                  <p:cNvSpPr/>
                  <p:nvPr/>
                </p:nvSpPr>
                <p:spPr>
                  <a:xfrm flipH="1">
                    <a:off x="3056814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rgbClr val="B073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1F358AB1-0980-664F-A26E-A08B64D0F0E0}"/>
              </a:ext>
            </a:extLst>
          </p:cNvPr>
          <p:cNvGrpSpPr/>
          <p:nvPr/>
        </p:nvGrpSpPr>
        <p:grpSpPr>
          <a:xfrm>
            <a:off x="4906986" y="92815"/>
            <a:ext cx="2029563" cy="5679248"/>
            <a:chOff x="7473427" y="266302"/>
            <a:chExt cx="2029562" cy="5679248"/>
          </a:xfrm>
          <a:effectLst>
            <a:outerShdw blurRad="190500" dist="38100" dir="2700000" sx="104000" sy="104000" algn="tl" rotWithShape="0">
              <a:prstClr val="black">
                <a:alpha val="40000"/>
              </a:prstClr>
            </a:outerShdw>
          </a:effectLst>
        </p:grpSpPr>
        <p:grpSp>
          <p:nvGrpSpPr>
            <p:cNvPr id="183" name="Group 182">
              <a:extLst>
                <a:ext uri="{FF2B5EF4-FFF2-40B4-BE49-F238E27FC236}">
                  <a16:creationId xmlns:a16="http://schemas.microsoft.com/office/drawing/2014/main" id="{B616D8F0-AFE3-6546-9D99-A7B57D0E5116}"/>
                </a:ext>
              </a:extLst>
            </p:cNvPr>
            <p:cNvGrpSpPr/>
            <p:nvPr/>
          </p:nvGrpSpPr>
          <p:grpSpPr>
            <a:xfrm>
              <a:off x="7473427" y="266302"/>
              <a:ext cx="2029562" cy="2158735"/>
              <a:chOff x="7451816" y="415527"/>
              <a:chExt cx="2977515" cy="3167023"/>
            </a:xfrm>
          </p:grpSpPr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3E8818FE-0AE3-4D4B-B3C5-974A838D5010}"/>
                  </a:ext>
                </a:extLst>
              </p:cNvPr>
              <p:cNvSpPr/>
              <p:nvPr/>
            </p:nvSpPr>
            <p:spPr>
              <a:xfrm>
                <a:off x="8717684" y="3439334"/>
                <a:ext cx="469959" cy="143216"/>
              </a:xfrm>
              <a:prstGeom prst="rect">
                <a:avLst/>
              </a:prstGeom>
              <a:gradFill flip="none" rotWithShape="1">
                <a:gsLst>
                  <a:gs pos="0">
                    <a:schemeClr val="bg2">
                      <a:lumMod val="9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bg2">
                      <a:lumMod val="5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12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3410D0C0-58CA-EE40-AC45-F02C6FE85EC1}"/>
                  </a:ext>
                </a:extLst>
              </p:cNvPr>
              <p:cNvSpPr/>
              <p:nvPr/>
            </p:nvSpPr>
            <p:spPr>
              <a:xfrm>
                <a:off x="7451816" y="415527"/>
                <a:ext cx="2977515" cy="2977515"/>
              </a:xfrm>
              <a:prstGeom prst="ellipse">
                <a:avLst/>
              </a:prstGeom>
              <a:noFill/>
              <a:ln w="76200">
                <a:gradFill flip="none" rotWithShape="1">
                  <a:gsLst>
                    <a:gs pos="2000">
                      <a:schemeClr val="accent3">
                        <a:lumMod val="0"/>
                        <a:lumOff val="100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10800000" scaled="1"/>
                  <a:tileRect/>
                </a:gradFill>
              </a:ln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012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78C54945-FC6F-CD4E-82CC-571E954F0E8F}"/>
                </a:ext>
              </a:extLst>
            </p:cNvPr>
            <p:cNvGrpSpPr/>
            <p:nvPr/>
          </p:nvGrpSpPr>
          <p:grpSpPr>
            <a:xfrm>
              <a:off x="8312766" y="2405890"/>
              <a:ext cx="383583" cy="3539660"/>
              <a:chOff x="8244897" y="2474824"/>
              <a:chExt cx="508032" cy="3539660"/>
            </a:xfrm>
          </p:grpSpPr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E8FACFC0-D55A-6E43-B589-C6E7262D4D43}"/>
                  </a:ext>
                </a:extLst>
              </p:cNvPr>
              <p:cNvGrpSpPr/>
              <p:nvPr/>
            </p:nvGrpSpPr>
            <p:grpSpPr>
              <a:xfrm>
                <a:off x="8244897" y="2474824"/>
                <a:ext cx="505792" cy="942257"/>
                <a:chOff x="2687893" y="1450752"/>
                <a:chExt cx="498638" cy="1398634"/>
              </a:xfrm>
            </p:grpSpPr>
            <p:sp>
              <p:nvSpPr>
                <p:cNvPr id="190" name="Freeform 68">
                  <a:extLst>
                    <a:ext uri="{FF2B5EF4-FFF2-40B4-BE49-F238E27FC236}">
                      <a16:creationId xmlns:a16="http://schemas.microsoft.com/office/drawing/2014/main" id="{0AA70573-9817-6749-A4B4-16827A7AE772}"/>
                    </a:ext>
                  </a:extLst>
                </p:cNvPr>
                <p:cNvSpPr/>
                <p:nvPr/>
              </p:nvSpPr>
              <p:spPr>
                <a:xfrm>
                  <a:off x="2817610" y="1450752"/>
                  <a:ext cx="239204" cy="1364198"/>
                </a:xfrm>
                <a:custGeom>
                  <a:avLst/>
                  <a:gdLst>
                    <a:gd name="connsiteX0" fmla="*/ 0 w 451189"/>
                    <a:gd name="connsiteY0" fmla="*/ 0 h 2225348"/>
                    <a:gd name="connsiteX1" fmla="*/ 451189 w 451189"/>
                    <a:gd name="connsiteY1" fmla="*/ 0 h 2225348"/>
                    <a:gd name="connsiteX2" fmla="*/ 451189 w 451189"/>
                    <a:gd name="connsiteY2" fmla="*/ 2038397 h 2225348"/>
                    <a:gd name="connsiteX3" fmla="*/ 447870 w 451189"/>
                    <a:gd name="connsiteY3" fmla="*/ 2035549 h 2225348"/>
                    <a:gd name="connsiteX4" fmla="*/ 226652 w 451189"/>
                    <a:gd name="connsiteY4" fmla="*/ 2225348 h 2225348"/>
                    <a:gd name="connsiteX5" fmla="*/ 206467 w 451189"/>
                    <a:gd name="connsiteY5" fmla="*/ 2225348 h 2225348"/>
                    <a:gd name="connsiteX6" fmla="*/ 0 w 451189"/>
                    <a:gd name="connsiteY6" fmla="*/ 2048205 h 2225348"/>
                    <a:gd name="connsiteX7" fmla="*/ 0 w 451189"/>
                    <a:gd name="connsiteY7" fmla="*/ 0 h 222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1189" h="2225348">
                      <a:moveTo>
                        <a:pt x="0" y="0"/>
                      </a:moveTo>
                      <a:lnTo>
                        <a:pt x="451189" y="0"/>
                      </a:lnTo>
                      <a:lnTo>
                        <a:pt x="451189" y="2038397"/>
                      </a:lnTo>
                      <a:lnTo>
                        <a:pt x="447870" y="2035549"/>
                      </a:lnTo>
                      <a:lnTo>
                        <a:pt x="226652" y="2225348"/>
                      </a:lnTo>
                      <a:lnTo>
                        <a:pt x="206467" y="2225348"/>
                      </a:lnTo>
                      <a:lnTo>
                        <a:pt x="0" y="20482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1" name="Freeform 69">
                  <a:extLst>
                    <a:ext uri="{FF2B5EF4-FFF2-40B4-BE49-F238E27FC236}">
                      <a16:creationId xmlns:a16="http://schemas.microsoft.com/office/drawing/2014/main" id="{EFE447B3-5D65-4442-B052-3DBB62F520AB}"/>
                    </a:ext>
                  </a:extLst>
                </p:cNvPr>
                <p:cNvSpPr/>
                <p:nvPr/>
              </p:nvSpPr>
              <p:spPr>
                <a:xfrm>
                  <a:off x="2687893" y="1450752"/>
                  <a:ext cx="129717" cy="1398634"/>
                </a:xfrm>
                <a:custGeom>
                  <a:avLst/>
                  <a:gdLst>
                    <a:gd name="connsiteX0" fmla="*/ 0 w 244673"/>
                    <a:gd name="connsiteY0" fmla="*/ 0 h 2118481"/>
                    <a:gd name="connsiteX1" fmla="*/ 244673 w 244673"/>
                    <a:gd name="connsiteY1" fmla="*/ 0 h 2118481"/>
                    <a:gd name="connsiteX2" fmla="*/ 244673 w 244673"/>
                    <a:gd name="connsiteY2" fmla="*/ 1899082 h 2118481"/>
                    <a:gd name="connsiteX3" fmla="*/ 232036 w 244673"/>
                    <a:gd name="connsiteY3" fmla="*/ 1886445 h 2118481"/>
                    <a:gd name="connsiteX4" fmla="*/ 0 w 244673"/>
                    <a:gd name="connsiteY4" fmla="*/ 2118481 h 2118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4673" h="2118481">
                      <a:moveTo>
                        <a:pt x="0" y="0"/>
                      </a:moveTo>
                      <a:lnTo>
                        <a:pt x="244673" y="0"/>
                      </a:lnTo>
                      <a:lnTo>
                        <a:pt x="244673" y="1899082"/>
                      </a:lnTo>
                      <a:lnTo>
                        <a:pt x="232036" y="1886445"/>
                      </a:lnTo>
                      <a:lnTo>
                        <a:pt x="0" y="2118481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2" name="Freeform 70">
                  <a:extLst>
                    <a:ext uri="{FF2B5EF4-FFF2-40B4-BE49-F238E27FC236}">
                      <a16:creationId xmlns:a16="http://schemas.microsoft.com/office/drawing/2014/main" id="{1237956D-0DA6-2949-AEA4-2862328FD88F}"/>
                    </a:ext>
                  </a:extLst>
                </p:cNvPr>
                <p:cNvSpPr/>
                <p:nvPr/>
              </p:nvSpPr>
              <p:spPr>
                <a:xfrm flipH="1">
                  <a:off x="3056814" y="1450752"/>
                  <a:ext cx="129717" cy="1398634"/>
                </a:xfrm>
                <a:custGeom>
                  <a:avLst/>
                  <a:gdLst>
                    <a:gd name="connsiteX0" fmla="*/ 0 w 244673"/>
                    <a:gd name="connsiteY0" fmla="*/ 0 h 2118481"/>
                    <a:gd name="connsiteX1" fmla="*/ 244673 w 244673"/>
                    <a:gd name="connsiteY1" fmla="*/ 0 h 2118481"/>
                    <a:gd name="connsiteX2" fmla="*/ 244673 w 244673"/>
                    <a:gd name="connsiteY2" fmla="*/ 1899082 h 2118481"/>
                    <a:gd name="connsiteX3" fmla="*/ 232036 w 244673"/>
                    <a:gd name="connsiteY3" fmla="*/ 1886445 h 2118481"/>
                    <a:gd name="connsiteX4" fmla="*/ 0 w 244673"/>
                    <a:gd name="connsiteY4" fmla="*/ 2118481 h 2118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4673" h="2118481">
                      <a:moveTo>
                        <a:pt x="0" y="0"/>
                      </a:moveTo>
                      <a:lnTo>
                        <a:pt x="244673" y="0"/>
                      </a:lnTo>
                      <a:lnTo>
                        <a:pt x="244673" y="1899082"/>
                      </a:lnTo>
                      <a:lnTo>
                        <a:pt x="232036" y="1886445"/>
                      </a:lnTo>
                      <a:lnTo>
                        <a:pt x="0" y="2118481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186" name="Group 185">
                <a:extLst>
                  <a:ext uri="{FF2B5EF4-FFF2-40B4-BE49-F238E27FC236}">
                    <a16:creationId xmlns:a16="http://schemas.microsoft.com/office/drawing/2014/main" id="{7C695AB3-D7C3-E34A-AB82-579A327E907C}"/>
                  </a:ext>
                </a:extLst>
              </p:cNvPr>
              <p:cNvGrpSpPr/>
              <p:nvPr/>
            </p:nvGrpSpPr>
            <p:grpSpPr>
              <a:xfrm flipV="1">
                <a:off x="8247137" y="2830609"/>
                <a:ext cx="505792" cy="3183875"/>
                <a:chOff x="2687893" y="1450752"/>
                <a:chExt cx="498638" cy="1398634"/>
              </a:xfrm>
            </p:grpSpPr>
            <p:sp>
              <p:nvSpPr>
                <p:cNvPr id="187" name="Freeform 68">
                  <a:extLst>
                    <a:ext uri="{FF2B5EF4-FFF2-40B4-BE49-F238E27FC236}">
                      <a16:creationId xmlns:a16="http://schemas.microsoft.com/office/drawing/2014/main" id="{0F02A2D4-05A1-9341-A502-C058288C3BF8}"/>
                    </a:ext>
                  </a:extLst>
                </p:cNvPr>
                <p:cNvSpPr/>
                <p:nvPr/>
              </p:nvSpPr>
              <p:spPr>
                <a:xfrm>
                  <a:off x="2817610" y="1450752"/>
                  <a:ext cx="239204" cy="1364198"/>
                </a:xfrm>
                <a:custGeom>
                  <a:avLst/>
                  <a:gdLst>
                    <a:gd name="connsiteX0" fmla="*/ 0 w 451189"/>
                    <a:gd name="connsiteY0" fmla="*/ 0 h 2225348"/>
                    <a:gd name="connsiteX1" fmla="*/ 451189 w 451189"/>
                    <a:gd name="connsiteY1" fmla="*/ 0 h 2225348"/>
                    <a:gd name="connsiteX2" fmla="*/ 451189 w 451189"/>
                    <a:gd name="connsiteY2" fmla="*/ 2038397 h 2225348"/>
                    <a:gd name="connsiteX3" fmla="*/ 447870 w 451189"/>
                    <a:gd name="connsiteY3" fmla="*/ 2035549 h 2225348"/>
                    <a:gd name="connsiteX4" fmla="*/ 226652 w 451189"/>
                    <a:gd name="connsiteY4" fmla="*/ 2225348 h 2225348"/>
                    <a:gd name="connsiteX5" fmla="*/ 206467 w 451189"/>
                    <a:gd name="connsiteY5" fmla="*/ 2225348 h 2225348"/>
                    <a:gd name="connsiteX6" fmla="*/ 0 w 451189"/>
                    <a:gd name="connsiteY6" fmla="*/ 2048205 h 2225348"/>
                    <a:gd name="connsiteX7" fmla="*/ 0 w 451189"/>
                    <a:gd name="connsiteY7" fmla="*/ 0 h 222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51189" h="2225348">
                      <a:moveTo>
                        <a:pt x="0" y="0"/>
                      </a:moveTo>
                      <a:lnTo>
                        <a:pt x="451189" y="0"/>
                      </a:lnTo>
                      <a:lnTo>
                        <a:pt x="451189" y="2038397"/>
                      </a:lnTo>
                      <a:lnTo>
                        <a:pt x="447870" y="2035549"/>
                      </a:lnTo>
                      <a:lnTo>
                        <a:pt x="226652" y="2225348"/>
                      </a:lnTo>
                      <a:lnTo>
                        <a:pt x="206467" y="2225348"/>
                      </a:lnTo>
                      <a:lnTo>
                        <a:pt x="0" y="204820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tx1">
                    <a:lumMod val="75000"/>
                    <a:lumOff val="2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8" name="Freeform 69">
                  <a:extLst>
                    <a:ext uri="{FF2B5EF4-FFF2-40B4-BE49-F238E27FC236}">
                      <a16:creationId xmlns:a16="http://schemas.microsoft.com/office/drawing/2014/main" id="{07EAA160-DAE1-3F45-BD18-33EE5CE7F044}"/>
                    </a:ext>
                  </a:extLst>
                </p:cNvPr>
                <p:cNvSpPr/>
                <p:nvPr/>
              </p:nvSpPr>
              <p:spPr>
                <a:xfrm>
                  <a:off x="2687893" y="1450752"/>
                  <a:ext cx="129717" cy="1398634"/>
                </a:xfrm>
                <a:custGeom>
                  <a:avLst/>
                  <a:gdLst>
                    <a:gd name="connsiteX0" fmla="*/ 0 w 244673"/>
                    <a:gd name="connsiteY0" fmla="*/ 0 h 2118481"/>
                    <a:gd name="connsiteX1" fmla="*/ 244673 w 244673"/>
                    <a:gd name="connsiteY1" fmla="*/ 0 h 2118481"/>
                    <a:gd name="connsiteX2" fmla="*/ 244673 w 244673"/>
                    <a:gd name="connsiteY2" fmla="*/ 1899082 h 2118481"/>
                    <a:gd name="connsiteX3" fmla="*/ 232036 w 244673"/>
                    <a:gd name="connsiteY3" fmla="*/ 1886445 h 2118481"/>
                    <a:gd name="connsiteX4" fmla="*/ 0 w 244673"/>
                    <a:gd name="connsiteY4" fmla="*/ 2118481 h 2118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4673" h="2118481">
                      <a:moveTo>
                        <a:pt x="0" y="0"/>
                      </a:moveTo>
                      <a:lnTo>
                        <a:pt x="244673" y="0"/>
                      </a:lnTo>
                      <a:lnTo>
                        <a:pt x="244673" y="1899082"/>
                      </a:lnTo>
                      <a:lnTo>
                        <a:pt x="232036" y="1886445"/>
                      </a:lnTo>
                      <a:lnTo>
                        <a:pt x="0" y="2118481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89" name="Freeform 70">
                  <a:extLst>
                    <a:ext uri="{FF2B5EF4-FFF2-40B4-BE49-F238E27FC236}">
                      <a16:creationId xmlns:a16="http://schemas.microsoft.com/office/drawing/2014/main" id="{E04FF0AB-E8F0-584C-838C-368A128551DD}"/>
                    </a:ext>
                  </a:extLst>
                </p:cNvPr>
                <p:cNvSpPr/>
                <p:nvPr/>
              </p:nvSpPr>
              <p:spPr>
                <a:xfrm flipH="1">
                  <a:off x="3056814" y="1450752"/>
                  <a:ext cx="129717" cy="1398634"/>
                </a:xfrm>
                <a:custGeom>
                  <a:avLst/>
                  <a:gdLst>
                    <a:gd name="connsiteX0" fmla="*/ 0 w 244673"/>
                    <a:gd name="connsiteY0" fmla="*/ 0 h 2118481"/>
                    <a:gd name="connsiteX1" fmla="*/ 244673 w 244673"/>
                    <a:gd name="connsiteY1" fmla="*/ 0 h 2118481"/>
                    <a:gd name="connsiteX2" fmla="*/ 244673 w 244673"/>
                    <a:gd name="connsiteY2" fmla="*/ 1899082 h 2118481"/>
                    <a:gd name="connsiteX3" fmla="*/ 232036 w 244673"/>
                    <a:gd name="connsiteY3" fmla="*/ 1886445 h 2118481"/>
                    <a:gd name="connsiteX4" fmla="*/ 0 w 244673"/>
                    <a:gd name="connsiteY4" fmla="*/ 2118481 h 2118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4673" h="2118481">
                      <a:moveTo>
                        <a:pt x="0" y="0"/>
                      </a:moveTo>
                      <a:lnTo>
                        <a:pt x="244673" y="0"/>
                      </a:lnTo>
                      <a:lnTo>
                        <a:pt x="244673" y="1899082"/>
                      </a:lnTo>
                      <a:lnTo>
                        <a:pt x="232036" y="1886445"/>
                      </a:lnTo>
                      <a:lnTo>
                        <a:pt x="0" y="2118481"/>
                      </a:lnTo>
                      <a:close/>
                    </a:path>
                  </a:pathLst>
                </a:cu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</p:grpSp>
        </p:grp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DBD6E408-DE84-B242-805E-C773D770CD4B}"/>
              </a:ext>
            </a:extLst>
          </p:cNvPr>
          <p:cNvGrpSpPr/>
          <p:nvPr/>
        </p:nvGrpSpPr>
        <p:grpSpPr>
          <a:xfrm rot="373856" flipV="1">
            <a:off x="6031861" y="1828399"/>
            <a:ext cx="342307" cy="4659923"/>
            <a:chOff x="8943338" y="213946"/>
            <a:chExt cx="641612" cy="6257292"/>
          </a:xfrm>
          <a:effectLst>
            <a:outerShdw blurRad="190500" dist="38100" dir="2700000" sx="104000" sy="104000" algn="tl" rotWithShape="0">
              <a:prstClr val="black">
                <a:alpha val="40000"/>
              </a:prstClr>
            </a:outerShdw>
          </a:effectLst>
        </p:grpSpPr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B94DAE85-C3DD-C941-80BD-0852725C7A68}"/>
                </a:ext>
              </a:extLst>
            </p:cNvPr>
            <p:cNvGrpSpPr/>
            <p:nvPr/>
          </p:nvGrpSpPr>
          <p:grpSpPr>
            <a:xfrm>
              <a:off x="8943338" y="213946"/>
              <a:ext cx="641612" cy="657041"/>
              <a:chOff x="2672248" y="567424"/>
              <a:chExt cx="525882" cy="508858"/>
            </a:xfrm>
          </p:grpSpPr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A53AB683-1251-1444-BC5A-56BED657CD37}"/>
                  </a:ext>
                </a:extLst>
              </p:cNvPr>
              <p:cNvSpPr/>
              <p:nvPr/>
            </p:nvSpPr>
            <p:spPr>
              <a:xfrm>
                <a:off x="2709275" y="567424"/>
                <a:ext cx="459640" cy="259476"/>
              </a:xfrm>
              <a:prstGeom prst="rect">
                <a:avLst/>
              </a:prstGeom>
              <a:gradFill flip="none" rotWithShape="1">
                <a:gsLst>
                  <a:gs pos="67000">
                    <a:schemeClr val="bg1">
                      <a:lumMod val="85000"/>
                    </a:schemeClr>
                  </a:gs>
                  <a:gs pos="47000">
                    <a:schemeClr val="tx1">
                      <a:lumMod val="50000"/>
                      <a:lumOff val="50000"/>
                    </a:schemeClr>
                  </a:gs>
                  <a:gs pos="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C9A69C30-3AA1-B544-9070-FAD057C7071C}"/>
                  </a:ext>
                </a:extLst>
              </p:cNvPr>
              <p:cNvSpPr/>
              <p:nvPr/>
            </p:nvSpPr>
            <p:spPr>
              <a:xfrm>
                <a:off x="2687893" y="811417"/>
                <a:ext cx="498638" cy="264865"/>
              </a:xfrm>
              <a:prstGeom prst="rect">
                <a:avLst/>
              </a:prstGeom>
              <a:gradFill flip="none" rotWithShape="1">
                <a:gsLst>
                  <a:gs pos="71000">
                    <a:schemeClr val="bg1">
                      <a:lumMod val="95000"/>
                    </a:schemeClr>
                  </a:gs>
                  <a:gs pos="55000">
                    <a:schemeClr val="bg2">
                      <a:lumMod val="50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31000">
                    <a:schemeClr val="bg1">
                      <a:lumMod val="95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  <a:tileRect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9481BB43-5A11-E249-9135-135CE7ADB072}"/>
                  </a:ext>
                </a:extLst>
              </p:cNvPr>
              <p:cNvSpPr/>
              <p:nvPr/>
            </p:nvSpPr>
            <p:spPr>
              <a:xfrm>
                <a:off x="2672248" y="840087"/>
                <a:ext cx="525882" cy="48192"/>
              </a:xfrm>
              <a:prstGeom prst="rect">
                <a:avLst/>
              </a:prstGeom>
              <a:gradFill>
                <a:gsLst>
                  <a:gs pos="55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CA439398-E78D-E642-92D0-D1208F64225E}"/>
                  </a:ext>
                </a:extLst>
              </p:cNvPr>
              <p:cNvSpPr/>
              <p:nvPr/>
            </p:nvSpPr>
            <p:spPr>
              <a:xfrm>
                <a:off x="2672248" y="1003995"/>
                <a:ext cx="525882" cy="48192"/>
              </a:xfrm>
              <a:prstGeom prst="rect">
                <a:avLst/>
              </a:prstGeom>
              <a:gradFill>
                <a:gsLst>
                  <a:gs pos="55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470245A7-39CB-804D-AF96-118A77A4FB43}"/>
                  </a:ext>
                </a:extLst>
              </p:cNvPr>
              <p:cNvSpPr/>
              <p:nvPr/>
            </p:nvSpPr>
            <p:spPr>
              <a:xfrm>
                <a:off x="2920497" y="920243"/>
                <a:ext cx="38209" cy="4758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13" name="Oval 212">
                <a:extLst>
                  <a:ext uri="{FF2B5EF4-FFF2-40B4-BE49-F238E27FC236}">
                    <a16:creationId xmlns:a16="http://schemas.microsoft.com/office/drawing/2014/main" id="{745A906A-3276-934F-B23C-E39E186406E8}"/>
                  </a:ext>
                </a:extLst>
              </p:cNvPr>
              <p:cNvSpPr/>
              <p:nvPr/>
            </p:nvSpPr>
            <p:spPr>
              <a:xfrm>
                <a:off x="3011738" y="923105"/>
                <a:ext cx="35910" cy="44718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562EE53D-D67E-6D4B-B2A2-C8B2109F62BC}"/>
                  </a:ext>
                </a:extLst>
              </p:cNvPr>
              <p:cNvSpPr/>
              <p:nvPr/>
            </p:nvSpPr>
            <p:spPr>
              <a:xfrm>
                <a:off x="3095684" y="925848"/>
                <a:ext cx="32086" cy="3995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0FFB66EA-C151-F34C-8904-E9C1648BC22B}"/>
                  </a:ext>
                </a:extLst>
              </p:cNvPr>
              <p:cNvSpPr/>
              <p:nvPr/>
            </p:nvSpPr>
            <p:spPr>
              <a:xfrm rot="5400000">
                <a:off x="2825127" y="925166"/>
                <a:ext cx="44718" cy="359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E7B7ADFA-BE6F-A646-B177-E8460DA12EFD}"/>
                  </a:ext>
                </a:extLst>
              </p:cNvPr>
              <p:cNvSpPr/>
              <p:nvPr/>
            </p:nvSpPr>
            <p:spPr>
              <a:xfrm rot="5400000">
                <a:off x="2732773" y="926281"/>
                <a:ext cx="39956" cy="3208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97" name="Freeform 66">
              <a:extLst>
                <a:ext uri="{FF2B5EF4-FFF2-40B4-BE49-F238E27FC236}">
                  <a16:creationId xmlns:a16="http://schemas.microsoft.com/office/drawing/2014/main" id="{BEDCFC5D-3CB2-104C-8480-811A5315CF60}"/>
                </a:ext>
              </a:extLst>
            </p:cNvPr>
            <p:cNvSpPr/>
            <p:nvPr/>
          </p:nvSpPr>
          <p:spPr>
            <a:xfrm flipV="1">
              <a:off x="8970419" y="4050029"/>
              <a:ext cx="607331" cy="2411732"/>
            </a:xfrm>
            <a:custGeom>
              <a:avLst/>
              <a:gdLst>
                <a:gd name="connsiteX0" fmla="*/ 0 w 940813"/>
                <a:gd name="connsiteY0" fmla="*/ 3496036 h 3496036"/>
                <a:gd name="connsiteX1" fmla="*/ 940535 w 940813"/>
                <a:gd name="connsiteY1" fmla="*/ 3496036 h 3496036"/>
                <a:gd name="connsiteX2" fmla="*/ 940535 w 940813"/>
                <a:gd name="connsiteY2" fmla="*/ 887080 h 3496036"/>
                <a:gd name="connsiteX3" fmla="*/ 940813 w 940813"/>
                <a:gd name="connsiteY3" fmla="*/ 887080 h 3496036"/>
                <a:gd name="connsiteX4" fmla="*/ 470407 w 940813"/>
                <a:gd name="connsiteY4" fmla="*/ 0 h 3496036"/>
                <a:gd name="connsiteX5" fmla="*/ 139 w 940813"/>
                <a:gd name="connsiteY5" fmla="*/ 886818 h 3496036"/>
                <a:gd name="connsiteX6" fmla="*/ 0 w 940813"/>
                <a:gd name="connsiteY6" fmla="*/ 886818 h 3496036"/>
                <a:gd name="connsiteX7" fmla="*/ 0 w 940813"/>
                <a:gd name="connsiteY7" fmla="*/ 887080 h 349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0813" h="3496036">
                  <a:moveTo>
                    <a:pt x="0" y="3496036"/>
                  </a:moveTo>
                  <a:lnTo>
                    <a:pt x="940535" y="3496036"/>
                  </a:lnTo>
                  <a:lnTo>
                    <a:pt x="940535" y="887080"/>
                  </a:lnTo>
                  <a:lnTo>
                    <a:pt x="940813" y="887080"/>
                  </a:lnTo>
                  <a:lnTo>
                    <a:pt x="470407" y="0"/>
                  </a:lnTo>
                  <a:lnTo>
                    <a:pt x="139" y="886818"/>
                  </a:lnTo>
                  <a:lnTo>
                    <a:pt x="0" y="886818"/>
                  </a:lnTo>
                  <a:lnTo>
                    <a:pt x="0" y="88708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DE2C5"/>
                </a:gs>
                <a:gs pos="57000">
                  <a:srgbClr val="E8A374"/>
                </a:gs>
                <a:gs pos="94631">
                  <a:srgbClr val="F1BF99"/>
                </a:gs>
                <a:gs pos="73000">
                  <a:srgbClr val="C37E4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5307"/>
              <a:endParaRPr lang="en-US" sz="1700">
                <a:solidFill>
                  <a:prstClr val="white"/>
                </a:solidFill>
              </a:endParaRPr>
            </a:p>
          </p:txBody>
        </p:sp>
        <p:sp>
          <p:nvSpPr>
            <p:cNvPr id="198" name="Freeform 67">
              <a:extLst>
                <a:ext uri="{FF2B5EF4-FFF2-40B4-BE49-F238E27FC236}">
                  <a16:creationId xmlns:a16="http://schemas.microsoft.com/office/drawing/2014/main" id="{ABE6FC0B-AA17-FA4C-A77E-56DB6B5E0DC0}"/>
                </a:ext>
              </a:extLst>
            </p:cNvPr>
            <p:cNvSpPr/>
            <p:nvPr/>
          </p:nvSpPr>
          <p:spPr>
            <a:xfrm>
              <a:off x="9189803" y="6277906"/>
              <a:ext cx="137897" cy="153730"/>
            </a:xfrm>
            <a:custGeom>
              <a:avLst/>
              <a:gdLst>
                <a:gd name="connsiteX0" fmla="*/ 0 w 206467"/>
                <a:gd name="connsiteY0" fmla="*/ 0 h 177143"/>
                <a:gd name="connsiteX1" fmla="*/ 206467 w 206467"/>
                <a:gd name="connsiteY1" fmla="*/ 177143 h 177143"/>
                <a:gd name="connsiteX2" fmla="*/ 206467 w 206467"/>
                <a:gd name="connsiteY2" fmla="*/ 177143 h 177143"/>
                <a:gd name="connsiteX3" fmla="*/ 0 w 206467"/>
                <a:gd name="connsiteY3" fmla="*/ 0 h 177143"/>
                <a:gd name="connsiteX4" fmla="*/ 0 w 206467"/>
                <a:gd name="connsiteY4" fmla="*/ 0 h 17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467" h="177143">
                  <a:moveTo>
                    <a:pt x="0" y="0"/>
                  </a:moveTo>
                  <a:lnTo>
                    <a:pt x="206467" y="177143"/>
                  </a:lnTo>
                  <a:lnTo>
                    <a:pt x="206467" y="17714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66CAF"/>
                </a:gs>
                <a:gs pos="100000">
                  <a:srgbClr val="9B89C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5307"/>
              <a:endParaRPr lang="en-US" sz="1700">
                <a:solidFill>
                  <a:prstClr val="white"/>
                </a:solidFill>
              </a:endParaRPr>
            </a:p>
          </p:txBody>
        </p:sp>
        <p:sp>
          <p:nvSpPr>
            <p:cNvPr id="199" name="Freeform 71">
              <a:extLst>
                <a:ext uri="{FF2B5EF4-FFF2-40B4-BE49-F238E27FC236}">
                  <a16:creationId xmlns:a16="http://schemas.microsoft.com/office/drawing/2014/main" id="{BD410C8B-9151-8A4A-A36E-680E72AA5A24}"/>
                </a:ext>
              </a:extLst>
            </p:cNvPr>
            <p:cNvSpPr/>
            <p:nvPr/>
          </p:nvSpPr>
          <p:spPr>
            <a:xfrm flipV="1">
              <a:off x="9183251" y="6266537"/>
              <a:ext cx="182679" cy="204701"/>
            </a:xfrm>
            <a:custGeom>
              <a:avLst/>
              <a:gdLst>
                <a:gd name="connsiteX0" fmla="*/ 0 w 227006"/>
                <a:gd name="connsiteY0" fmla="*/ 195768 h 195768"/>
                <a:gd name="connsiteX1" fmla="*/ 227006 w 227006"/>
                <a:gd name="connsiteY1" fmla="*/ 195768 h 195768"/>
                <a:gd name="connsiteX2" fmla="*/ 113503 w 227006"/>
                <a:gd name="connsiteY2" fmla="*/ 0 h 19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006" h="195768">
                  <a:moveTo>
                    <a:pt x="0" y="195768"/>
                  </a:moveTo>
                  <a:lnTo>
                    <a:pt x="227006" y="195768"/>
                  </a:lnTo>
                  <a:lnTo>
                    <a:pt x="113503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53000">
                  <a:schemeClr val="tx1">
                    <a:lumMod val="75000"/>
                    <a:lumOff val="25000"/>
                  </a:schemeClr>
                </a:gs>
                <a:gs pos="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5307"/>
              <a:endParaRPr lang="en-US" sz="1700">
                <a:solidFill>
                  <a:prstClr val="white"/>
                </a:solidFill>
              </a:endParaRPr>
            </a:p>
          </p:txBody>
        </p: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3A9FB5CD-868B-A247-B980-C6B24ECEDF7F}"/>
                </a:ext>
              </a:extLst>
            </p:cNvPr>
            <p:cNvGrpSpPr/>
            <p:nvPr/>
          </p:nvGrpSpPr>
          <p:grpSpPr>
            <a:xfrm>
              <a:off x="8966346" y="4567739"/>
              <a:ext cx="611548" cy="1296270"/>
              <a:chOff x="2687893" y="1450752"/>
              <a:chExt cx="501241" cy="1398634"/>
            </a:xfrm>
          </p:grpSpPr>
          <p:sp>
            <p:nvSpPr>
              <p:cNvPr id="205" name="Freeform 68">
                <a:extLst>
                  <a:ext uri="{FF2B5EF4-FFF2-40B4-BE49-F238E27FC236}">
                    <a16:creationId xmlns:a16="http://schemas.microsoft.com/office/drawing/2014/main" id="{A2D2B44D-2379-B345-9AFA-486A6D269083}"/>
                  </a:ext>
                </a:extLst>
              </p:cNvPr>
              <p:cNvSpPr/>
              <p:nvPr/>
            </p:nvSpPr>
            <p:spPr>
              <a:xfrm>
                <a:off x="2817610" y="1450752"/>
                <a:ext cx="239204" cy="1364198"/>
              </a:xfrm>
              <a:custGeom>
                <a:avLst/>
                <a:gdLst>
                  <a:gd name="connsiteX0" fmla="*/ 0 w 451189"/>
                  <a:gd name="connsiteY0" fmla="*/ 0 h 2225348"/>
                  <a:gd name="connsiteX1" fmla="*/ 451189 w 451189"/>
                  <a:gd name="connsiteY1" fmla="*/ 0 h 2225348"/>
                  <a:gd name="connsiteX2" fmla="*/ 451189 w 451189"/>
                  <a:gd name="connsiteY2" fmla="*/ 2038397 h 2225348"/>
                  <a:gd name="connsiteX3" fmla="*/ 447870 w 451189"/>
                  <a:gd name="connsiteY3" fmla="*/ 2035549 h 2225348"/>
                  <a:gd name="connsiteX4" fmla="*/ 226652 w 451189"/>
                  <a:gd name="connsiteY4" fmla="*/ 2225348 h 2225348"/>
                  <a:gd name="connsiteX5" fmla="*/ 206467 w 451189"/>
                  <a:gd name="connsiteY5" fmla="*/ 2225348 h 2225348"/>
                  <a:gd name="connsiteX6" fmla="*/ 0 w 451189"/>
                  <a:gd name="connsiteY6" fmla="*/ 2048205 h 2225348"/>
                  <a:gd name="connsiteX7" fmla="*/ 0 w 451189"/>
                  <a:gd name="connsiteY7" fmla="*/ 0 h 2225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1189" h="2225348">
                    <a:moveTo>
                      <a:pt x="0" y="0"/>
                    </a:moveTo>
                    <a:lnTo>
                      <a:pt x="451189" y="0"/>
                    </a:lnTo>
                    <a:lnTo>
                      <a:pt x="451189" y="2038397"/>
                    </a:lnTo>
                    <a:lnTo>
                      <a:pt x="447870" y="2035549"/>
                    </a:lnTo>
                    <a:lnTo>
                      <a:pt x="226652" y="2225348"/>
                    </a:lnTo>
                    <a:lnTo>
                      <a:pt x="206467" y="2225348"/>
                    </a:lnTo>
                    <a:lnTo>
                      <a:pt x="0" y="20482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5F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06" name="Freeform 69">
                <a:extLst>
                  <a:ext uri="{FF2B5EF4-FFF2-40B4-BE49-F238E27FC236}">
                    <a16:creationId xmlns:a16="http://schemas.microsoft.com/office/drawing/2014/main" id="{94F86D86-B488-7047-AC9A-27BB562C322C}"/>
                  </a:ext>
                </a:extLst>
              </p:cNvPr>
              <p:cNvSpPr/>
              <p:nvPr/>
            </p:nvSpPr>
            <p:spPr>
              <a:xfrm>
                <a:off x="2687893" y="1450752"/>
                <a:ext cx="129717" cy="1398634"/>
              </a:xfrm>
              <a:custGeom>
                <a:avLst/>
                <a:gdLst>
                  <a:gd name="connsiteX0" fmla="*/ 0 w 244673"/>
                  <a:gd name="connsiteY0" fmla="*/ 0 h 2118481"/>
                  <a:gd name="connsiteX1" fmla="*/ 244673 w 244673"/>
                  <a:gd name="connsiteY1" fmla="*/ 0 h 2118481"/>
                  <a:gd name="connsiteX2" fmla="*/ 244673 w 244673"/>
                  <a:gd name="connsiteY2" fmla="*/ 1899082 h 2118481"/>
                  <a:gd name="connsiteX3" fmla="*/ 232036 w 244673"/>
                  <a:gd name="connsiteY3" fmla="*/ 1886445 h 2118481"/>
                  <a:gd name="connsiteX4" fmla="*/ 0 w 244673"/>
                  <a:gd name="connsiteY4" fmla="*/ 2118481 h 2118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673" h="2118481">
                    <a:moveTo>
                      <a:pt x="0" y="0"/>
                    </a:moveTo>
                    <a:lnTo>
                      <a:pt x="244673" y="0"/>
                    </a:lnTo>
                    <a:lnTo>
                      <a:pt x="244673" y="1899082"/>
                    </a:lnTo>
                    <a:lnTo>
                      <a:pt x="232036" y="1886445"/>
                    </a:lnTo>
                    <a:lnTo>
                      <a:pt x="0" y="2118481"/>
                    </a:lnTo>
                    <a:close/>
                  </a:path>
                </a:pathLst>
              </a:custGeom>
              <a:solidFill>
                <a:srgbClr val="DB7C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07" name="Freeform 70">
                <a:extLst>
                  <a:ext uri="{FF2B5EF4-FFF2-40B4-BE49-F238E27FC236}">
                    <a16:creationId xmlns:a16="http://schemas.microsoft.com/office/drawing/2014/main" id="{F8941C37-CA18-2145-8DBF-C8B093801069}"/>
                  </a:ext>
                </a:extLst>
              </p:cNvPr>
              <p:cNvSpPr/>
              <p:nvPr/>
            </p:nvSpPr>
            <p:spPr>
              <a:xfrm flipH="1">
                <a:off x="3059417" y="1450752"/>
                <a:ext cx="129717" cy="1398634"/>
              </a:xfrm>
              <a:custGeom>
                <a:avLst/>
                <a:gdLst>
                  <a:gd name="connsiteX0" fmla="*/ 0 w 244673"/>
                  <a:gd name="connsiteY0" fmla="*/ 0 h 2118481"/>
                  <a:gd name="connsiteX1" fmla="*/ 244673 w 244673"/>
                  <a:gd name="connsiteY1" fmla="*/ 0 h 2118481"/>
                  <a:gd name="connsiteX2" fmla="*/ 244673 w 244673"/>
                  <a:gd name="connsiteY2" fmla="*/ 1899082 h 2118481"/>
                  <a:gd name="connsiteX3" fmla="*/ 232036 w 244673"/>
                  <a:gd name="connsiteY3" fmla="*/ 1886445 h 2118481"/>
                  <a:gd name="connsiteX4" fmla="*/ 0 w 244673"/>
                  <a:gd name="connsiteY4" fmla="*/ 2118481 h 2118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673" h="2118481">
                    <a:moveTo>
                      <a:pt x="0" y="0"/>
                    </a:moveTo>
                    <a:lnTo>
                      <a:pt x="244673" y="0"/>
                    </a:lnTo>
                    <a:lnTo>
                      <a:pt x="244673" y="1899082"/>
                    </a:lnTo>
                    <a:lnTo>
                      <a:pt x="232036" y="1886445"/>
                    </a:lnTo>
                    <a:lnTo>
                      <a:pt x="0" y="2118481"/>
                    </a:lnTo>
                    <a:close/>
                  </a:path>
                </a:pathLst>
              </a:custGeom>
              <a:solidFill>
                <a:srgbClr val="DA42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21F42199-E1A5-2342-BEB1-4B5A2A24F760}"/>
                </a:ext>
              </a:extLst>
            </p:cNvPr>
            <p:cNvGrpSpPr/>
            <p:nvPr/>
          </p:nvGrpSpPr>
          <p:grpSpPr>
            <a:xfrm>
              <a:off x="8969040" y="872173"/>
              <a:ext cx="608372" cy="4380079"/>
              <a:chOff x="2687893" y="1450752"/>
              <a:chExt cx="498638" cy="1398634"/>
            </a:xfrm>
          </p:grpSpPr>
          <p:sp>
            <p:nvSpPr>
              <p:cNvPr id="202" name="Freeform 68">
                <a:extLst>
                  <a:ext uri="{FF2B5EF4-FFF2-40B4-BE49-F238E27FC236}">
                    <a16:creationId xmlns:a16="http://schemas.microsoft.com/office/drawing/2014/main" id="{78ADF841-F4F4-3F4F-A990-C7F5DD974515}"/>
                  </a:ext>
                </a:extLst>
              </p:cNvPr>
              <p:cNvSpPr/>
              <p:nvPr/>
            </p:nvSpPr>
            <p:spPr>
              <a:xfrm>
                <a:off x="2817610" y="1450752"/>
                <a:ext cx="239204" cy="1364198"/>
              </a:xfrm>
              <a:custGeom>
                <a:avLst/>
                <a:gdLst>
                  <a:gd name="connsiteX0" fmla="*/ 0 w 451189"/>
                  <a:gd name="connsiteY0" fmla="*/ 0 h 2225348"/>
                  <a:gd name="connsiteX1" fmla="*/ 451189 w 451189"/>
                  <a:gd name="connsiteY1" fmla="*/ 0 h 2225348"/>
                  <a:gd name="connsiteX2" fmla="*/ 451189 w 451189"/>
                  <a:gd name="connsiteY2" fmla="*/ 2038397 h 2225348"/>
                  <a:gd name="connsiteX3" fmla="*/ 447870 w 451189"/>
                  <a:gd name="connsiteY3" fmla="*/ 2035549 h 2225348"/>
                  <a:gd name="connsiteX4" fmla="*/ 226652 w 451189"/>
                  <a:gd name="connsiteY4" fmla="*/ 2225348 h 2225348"/>
                  <a:gd name="connsiteX5" fmla="*/ 206467 w 451189"/>
                  <a:gd name="connsiteY5" fmla="*/ 2225348 h 2225348"/>
                  <a:gd name="connsiteX6" fmla="*/ 0 w 451189"/>
                  <a:gd name="connsiteY6" fmla="*/ 2048205 h 2225348"/>
                  <a:gd name="connsiteX7" fmla="*/ 0 w 451189"/>
                  <a:gd name="connsiteY7" fmla="*/ 0 h 2225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1189" h="2225348">
                    <a:moveTo>
                      <a:pt x="0" y="0"/>
                    </a:moveTo>
                    <a:lnTo>
                      <a:pt x="451189" y="0"/>
                    </a:lnTo>
                    <a:lnTo>
                      <a:pt x="451189" y="2038397"/>
                    </a:lnTo>
                    <a:lnTo>
                      <a:pt x="447870" y="2035549"/>
                    </a:lnTo>
                    <a:lnTo>
                      <a:pt x="226652" y="2225348"/>
                    </a:lnTo>
                    <a:lnTo>
                      <a:pt x="206467" y="2225348"/>
                    </a:lnTo>
                    <a:lnTo>
                      <a:pt x="0" y="20482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5F6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03" name="Freeform 69">
                <a:extLst>
                  <a:ext uri="{FF2B5EF4-FFF2-40B4-BE49-F238E27FC236}">
                    <a16:creationId xmlns:a16="http://schemas.microsoft.com/office/drawing/2014/main" id="{00BA64EF-9D58-7341-B9C4-E01C232FBD9C}"/>
                  </a:ext>
                </a:extLst>
              </p:cNvPr>
              <p:cNvSpPr/>
              <p:nvPr/>
            </p:nvSpPr>
            <p:spPr>
              <a:xfrm>
                <a:off x="2687893" y="1450752"/>
                <a:ext cx="129717" cy="1398634"/>
              </a:xfrm>
              <a:custGeom>
                <a:avLst/>
                <a:gdLst>
                  <a:gd name="connsiteX0" fmla="*/ 0 w 244673"/>
                  <a:gd name="connsiteY0" fmla="*/ 0 h 2118481"/>
                  <a:gd name="connsiteX1" fmla="*/ 244673 w 244673"/>
                  <a:gd name="connsiteY1" fmla="*/ 0 h 2118481"/>
                  <a:gd name="connsiteX2" fmla="*/ 244673 w 244673"/>
                  <a:gd name="connsiteY2" fmla="*/ 1899082 h 2118481"/>
                  <a:gd name="connsiteX3" fmla="*/ 232036 w 244673"/>
                  <a:gd name="connsiteY3" fmla="*/ 1886445 h 2118481"/>
                  <a:gd name="connsiteX4" fmla="*/ 0 w 244673"/>
                  <a:gd name="connsiteY4" fmla="*/ 2118481 h 2118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673" h="2118481">
                    <a:moveTo>
                      <a:pt x="0" y="0"/>
                    </a:moveTo>
                    <a:lnTo>
                      <a:pt x="244673" y="0"/>
                    </a:lnTo>
                    <a:lnTo>
                      <a:pt x="244673" y="1899082"/>
                    </a:lnTo>
                    <a:lnTo>
                      <a:pt x="232036" y="1886445"/>
                    </a:lnTo>
                    <a:lnTo>
                      <a:pt x="0" y="2118481"/>
                    </a:lnTo>
                    <a:close/>
                  </a:path>
                </a:pathLst>
              </a:custGeom>
              <a:solidFill>
                <a:srgbClr val="DB7C8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04" name="Freeform 70">
                <a:extLst>
                  <a:ext uri="{FF2B5EF4-FFF2-40B4-BE49-F238E27FC236}">
                    <a16:creationId xmlns:a16="http://schemas.microsoft.com/office/drawing/2014/main" id="{9CDEBF4F-E10E-5243-B2DD-FF9440AA3812}"/>
                  </a:ext>
                </a:extLst>
              </p:cNvPr>
              <p:cNvSpPr/>
              <p:nvPr/>
            </p:nvSpPr>
            <p:spPr>
              <a:xfrm flipH="1">
                <a:off x="3056814" y="1450752"/>
                <a:ext cx="129717" cy="1398634"/>
              </a:xfrm>
              <a:custGeom>
                <a:avLst/>
                <a:gdLst>
                  <a:gd name="connsiteX0" fmla="*/ 0 w 244673"/>
                  <a:gd name="connsiteY0" fmla="*/ 0 h 2118481"/>
                  <a:gd name="connsiteX1" fmla="*/ 244673 w 244673"/>
                  <a:gd name="connsiteY1" fmla="*/ 0 h 2118481"/>
                  <a:gd name="connsiteX2" fmla="*/ 244673 w 244673"/>
                  <a:gd name="connsiteY2" fmla="*/ 1899082 h 2118481"/>
                  <a:gd name="connsiteX3" fmla="*/ 232036 w 244673"/>
                  <a:gd name="connsiteY3" fmla="*/ 1886445 h 2118481"/>
                  <a:gd name="connsiteX4" fmla="*/ 0 w 244673"/>
                  <a:gd name="connsiteY4" fmla="*/ 2118481 h 2118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673" h="2118481">
                    <a:moveTo>
                      <a:pt x="0" y="0"/>
                    </a:moveTo>
                    <a:lnTo>
                      <a:pt x="244673" y="0"/>
                    </a:lnTo>
                    <a:lnTo>
                      <a:pt x="244673" y="1899082"/>
                    </a:lnTo>
                    <a:lnTo>
                      <a:pt x="232036" y="1886445"/>
                    </a:lnTo>
                    <a:lnTo>
                      <a:pt x="0" y="2118481"/>
                    </a:lnTo>
                    <a:close/>
                  </a:path>
                </a:pathLst>
              </a:custGeom>
              <a:solidFill>
                <a:srgbClr val="DA42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48AFCF28-E0D9-1243-BF43-1534B2FEF99B}"/>
              </a:ext>
            </a:extLst>
          </p:cNvPr>
          <p:cNvGrpSpPr/>
          <p:nvPr/>
        </p:nvGrpSpPr>
        <p:grpSpPr>
          <a:xfrm rot="20345271" flipV="1">
            <a:off x="5375766" y="2008154"/>
            <a:ext cx="345523" cy="4360089"/>
            <a:chOff x="8943338" y="213946"/>
            <a:chExt cx="641612" cy="6257292"/>
          </a:xfrm>
          <a:effectLst>
            <a:outerShdw blurRad="190500" dist="38100" dir="2700000" sx="104000" sy="104000" algn="tl" rotWithShape="0">
              <a:prstClr val="black">
                <a:alpha val="40000"/>
              </a:prstClr>
            </a:outerShdw>
          </a:effectLst>
        </p:grpSpPr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942BDE36-8831-D94E-B3D7-258B64890D07}"/>
                </a:ext>
              </a:extLst>
            </p:cNvPr>
            <p:cNvGrpSpPr/>
            <p:nvPr/>
          </p:nvGrpSpPr>
          <p:grpSpPr>
            <a:xfrm>
              <a:off x="8943338" y="213946"/>
              <a:ext cx="641612" cy="657041"/>
              <a:chOff x="2672248" y="567424"/>
              <a:chExt cx="525882" cy="508858"/>
            </a:xfrm>
          </p:grpSpPr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96187842-8C54-A040-BC99-4D671B6D3527}"/>
                  </a:ext>
                </a:extLst>
              </p:cNvPr>
              <p:cNvSpPr/>
              <p:nvPr/>
            </p:nvSpPr>
            <p:spPr>
              <a:xfrm>
                <a:off x="2709275" y="567424"/>
                <a:ext cx="459640" cy="259476"/>
              </a:xfrm>
              <a:prstGeom prst="rect">
                <a:avLst/>
              </a:prstGeom>
              <a:gradFill flip="none" rotWithShape="1">
                <a:gsLst>
                  <a:gs pos="67000">
                    <a:schemeClr val="bg1">
                      <a:lumMod val="85000"/>
                    </a:schemeClr>
                  </a:gs>
                  <a:gs pos="47000">
                    <a:schemeClr val="tx1">
                      <a:lumMod val="50000"/>
                      <a:lumOff val="50000"/>
                    </a:schemeClr>
                  </a:gs>
                  <a:gs pos="0">
                    <a:schemeClr val="bg1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E8B17BCB-84F2-E447-9B46-62AA98EE2FC1}"/>
                  </a:ext>
                </a:extLst>
              </p:cNvPr>
              <p:cNvSpPr/>
              <p:nvPr/>
            </p:nvSpPr>
            <p:spPr>
              <a:xfrm>
                <a:off x="2687893" y="811417"/>
                <a:ext cx="498638" cy="264865"/>
              </a:xfrm>
              <a:prstGeom prst="rect">
                <a:avLst/>
              </a:prstGeom>
              <a:gradFill flip="none" rotWithShape="1">
                <a:gsLst>
                  <a:gs pos="71000">
                    <a:schemeClr val="bg1">
                      <a:lumMod val="95000"/>
                    </a:schemeClr>
                  </a:gs>
                  <a:gs pos="55000">
                    <a:schemeClr val="bg2">
                      <a:lumMod val="50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31000">
                    <a:schemeClr val="bg1">
                      <a:lumMod val="95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  <a:tileRect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C16A3218-C735-E14D-88FD-69FF77140606}"/>
                  </a:ext>
                </a:extLst>
              </p:cNvPr>
              <p:cNvSpPr/>
              <p:nvPr/>
            </p:nvSpPr>
            <p:spPr>
              <a:xfrm>
                <a:off x="2672248" y="840087"/>
                <a:ext cx="525882" cy="48192"/>
              </a:xfrm>
              <a:prstGeom prst="rect">
                <a:avLst/>
              </a:prstGeom>
              <a:gradFill>
                <a:gsLst>
                  <a:gs pos="55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7C6C1997-EE6B-B745-929A-3327D3A80B51}"/>
                  </a:ext>
                </a:extLst>
              </p:cNvPr>
              <p:cNvSpPr/>
              <p:nvPr/>
            </p:nvSpPr>
            <p:spPr>
              <a:xfrm>
                <a:off x="2672248" y="1003995"/>
                <a:ext cx="525882" cy="48192"/>
              </a:xfrm>
              <a:prstGeom prst="rect">
                <a:avLst/>
              </a:prstGeom>
              <a:gradFill>
                <a:gsLst>
                  <a:gs pos="55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34" name="Oval 233">
                <a:extLst>
                  <a:ext uri="{FF2B5EF4-FFF2-40B4-BE49-F238E27FC236}">
                    <a16:creationId xmlns:a16="http://schemas.microsoft.com/office/drawing/2014/main" id="{ED001A33-146A-7648-8919-2D8988D7F6AF}"/>
                  </a:ext>
                </a:extLst>
              </p:cNvPr>
              <p:cNvSpPr/>
              <p:nvPr/>
            </p:nvSpPr>
            <p:spPr>
              <a:xfrm>
                <a:off x="2920497" y="920243"/>
                <a:ext cx="38209" cy="4758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C50ECB28-80D3-D644-A17A-2D86B13643A4}"/>
                  </a:ext>
                </a:extLst>
              </p:cNvPr>
              <p:cNvSpPr/>
              <p:nvPr/>
            </p:nvSpPr>
            <p:spPr>
              <a:xfrm>
                <a:off x="3011738" y="923105"/>
                <a:ext cx="35910" cy="44718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BB245B8A-59D1-E046-ADEE-ACBE34E7F7A5}"/>
                  </a:ext>
                </a:extLst>
              </p:cNvPr>
              <p:cNvSpPr/>
              <p:nvPr/>
            </p:nvSpPr>
            <p:spPr>
              <a:xfrm>
                <a:off x="3095684" y="925848"/>
                <a:ext cx="32086" cy="3995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37" name="Oval 236">
                <a:extLst>
                  <a:ext uri="{FF2B5EF4-FFF2-40B4-BE49-F238E27FC236}">
                    <a16:creationId xmlns:a16="http://schemas.microsoft.com/office/drawing/2014/main" id="{1BEBD011-C762-744A-9360-523FA34AFA34}"/>
                  </a:ext>
                </a:extLst>
              </p:cNvPr>
              <p:cNvSpPr/>
              <p:nvPr/>
            </p:nvSpPr>
            <p:spPr>
              <a:xfrm rot="5400000">
                <a:off x="2825127" y="925166"/>
                <a:ext cx="44718" cy="359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21199E85-1718-DF4A-912B-E74478411F35}"/>
                  </a:ext>
                </a:extLst>
              </p:cNvPr>
              <p:cNvSpPr/>
              <p:nvPr/>
            </p:nvSpPr>
            <p:spPr>
              <a:xfrm rot="5400000">
                <a:off x="2732773" y="926281"/>
                <a:ext cx="39956" cy="3208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19" name="Freeform 66">
              <a:extLst>
                <a:ext uri="{FF2B5EF4-FFF2-40B4-BE49-F238E27FC236}">
                  <a16:creationId xmlns:a16="http://schemas.microsoft.com/office/drawing/2014/main" id="{A28596CD-3A77-2148-BBF5-AC36822D91AC}"/>
                </a:ext>
              </a:extLst>
            </p:cNvPr>
            <p:cNvSpPr/>
            <p:nvPr/>
          </p:nvSpPr>
          <p:spPr>
            <a:xfrm flipV="1">
              <a:off x="8970419" y="4050029"/>
              <a:ext cx="607331" cy="2411732"/>
            </a:xfrm>
            <a:custGeom>
              <a:avLst/>
              <a:gdLst>
                <a:gd name="connsiteX0" fmla="*/ 0 w 940813"/>
                <a:gd name="connsiteY0" fmla="*/ 3496036 h 3496036"/>
                <a:gd name="connsiteX1" fmla="*/ 940535 w 940813"/>
                <a:gd name="connsiteY1" fmla="*/ 3496036 h 3496036"/>
                <a:gd name="connsiteX2" fmla="*/ 940535 w 940813"/>
                <a:gd name="connsiteY2" fmla="*/ 887080 h 3496036"/>
                <a:gd name="connsiteX3" fmla="*/ 940813 w 940813"/>
                <a:gd name="connsiteY3" fmla="*/ 887080 h 3496036"/>
                <a:gd name="connsiteX4" fmla="*/ 470407 w 940813"/>
                <a:gd name="connsiteY4" fmla="*/ 0 h 3496036"/>
                <a:gd name="connsiteX5" fmla="*/ 139 w 940813"/>
                <a:gd name="connsiteY5" fmla="*/ 886818 h 3496036"/>
                <a:gd name="connsiteX6" fmla="*/ 0 w 940813"/>
                <a:gd name="connsiteY6" fmla="*/ 886818 h 3496036"/>
                <a:gd name="connsiteX7" fmla="*/ 0 w 940813"/>
                <a:gd name="connsiteY7" fmla="*/ 887080 h 3496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0813" h="3496036">
                  <a:moveTo>
                    <a:pt x="0" y="3496036"/>
                  </a:moveTo>
                  <a:lnTo>
                    <a:pt x="940535" y="3496036"/>
                  </a:lnTo>
                  <a:lnTo>
                    <a:pt x="940535" y="887080"/>
                  </a:lnTo>
                  <a:lnTo>
                    <a:pt x="940813" y="887080"/>
                  </a:lnTo>
                  <a:lnTo>
                    <a:pt x="470407" y="0"/>
                  </a:lnTo>
                  <a:lnTo>
                    <a:pt x="139" y="886818"/>
                  </a:lnTo>
                  <a:lnTo>
                    <a:pt x="0" y="886818"/>
                  </a:lnTo>
                  <a:lnTo>
                    <a:pt x="0" y="88708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DE2C5"/>
                </a:gs>
                <a:gs pos="57000">
                  <a:srgbClr val="E8A374"/>
                </a:gs>
                <a:gs pos="94631">
                  <a:srgbClr val="F1BF99"/>
                </a:gs>
                <a:gs pos="73000">
                  <a:srgbClr val="C37E45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5307"/>
              <a:endParaRPr lang="en-US" sz="1700">
                <a:solidFill>
                  <a:prstClr val="white"/>
                </a:solidFill>
              </a:endParaRPr>
            </a:p>
          </p:txBody>
        </p:sp>
        <p:sp>
          <p:nvSpPr>
            <p:cNvPr id="220" name="Freeform 67">
              <a:extLst>
                <a:ext uri="{FF2B5EF4-FFF2-40B4-BE49-F238E27FC236}">
                  <a16:creationId xmlns:a16="http://schemas.microsoft.com/office/drawing/2014/main" id="{57BB633A-8283-9D46-B99D-C31809DEA99A}"/>
                </a:ext>
              </a:extLst>
            </p:cNvPr>
            <p:cNvSpPr/>
            <p:nvPr/>
          </p:nvSpPr>
          <p:spPr>
            <a:xfrm>
              <a:off x="9189803" y="6277906"/>
              <a:ext cx="137897" cy="153730"/>
            </a:xfrm>
            <a:custGeom>
              <a:avLst/>
              <a:gdLst>
                <a:gd name="connsiteX0" fmla="*/ 0 w 206467"/>
                <a:gd name="connsiteY0" fmla="*/ 0 h 177143"/>
                <a:gd name="connsiteX1" fmla="*/ 206467 w 206467"/>
                <a:gd name="connsiteY1" fmla="*/ 177143 h 177143"/>
                <a:gd name="connsiteX2" fmla="*/ 206467 w 206467"/>
                <a:gd name="connsiteY2" fmla="*/ 177143 h 177143"/>
                <a:gd name="connsiteX3" fmla="*/ 0 w 206467"/>
                <a:gd name="connsiteY3" fmla="*/ 0 h 177143"/>
                <a:gd name="connsiteX4" fmla="*/ 0 w 206467"/>
                <a:gd name="connsiteY4" fmla="*/ 0 h 177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467" h="177143">
                  <a:moveTo>
                    <a:pt x="0" y="0"/>
                  </a:moveTo>
                  <a:lnTo>
                    <a:pt x="206467" y="177143"/>
                  </a:lnTo>
                  <a:lnTo>
                    <a:pt x="206467" y="177143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66CAF"/>
                </a:gs>
                <a:gs pos="100000">
                  <a:srgbClr val="9B89C0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5307"/>
              <a:endParaRPr lang="en-US" sz="1700">
                <a:solidFill>
                  <a:prstClr val="white"/>
                </a:solidFill>
              </a:endParaRPr>
            </a:p>
          </p:txBody>
        </p:sp>
        <p:sp>
          <p:nvSpPr>
            <p:cNvPr id="221" name="Freeform 71">
              <a:extLst>
                <a:ext uri="{FF2B5EF4-FFF2-40B4-BE49-F238E27FC236}">
                  <a16:creationId xmlns:a16="http://schemas.microsoft.com/office/drawing/2014/main" id="{02A76EC5-2CBF-5E4F-9622-875E2E9C6042}"/>
                </a:ext>
              </a:extLst>
            </p:cNvPr>
            <p:cNvSpPr/>
            <p:nvPr/>
          </p:nvSpPr>
          <p:spPr>
            <a:xfrm flipV="1">
              <a:off x="9183251" y="6266537"/>
              <a:ext cx="182679" cy="204701"/>
            </a:xfrm>
            <a:custGeom>
              <a:avLst/>
              <a:gdLst>
                <a:gd name="connsiteX0" fmla="*/ 0 w 227006"/>
                <a:gd name="connsiteY0" fmla="*/ 195768 h 195768"/>
                <a:gd name="connsiteX1" fmla="*/ 227006 w 227006"/>
                <a:gd name="connsiteY1" fmla="*/ 195768 h 195768"/>
                <a:gd name="connsiteX2" fmla="*/ 113503 w 227006"/>
                <a:gd name="connsiteY2" fmla="*/ 0 h 19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7006" h="195768">
                  <a:moveTo>
                    <a:pt x="0" y="195768"/>
                  </a:moveTo>
                  <a:lnTo>
                    <a:pt x="227006" y="195768"/>
                  </a:lnTo>
                  <a:lnTo>
                    <a:pt x="113503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53000">
                  <a:schemeClr val="tx1">
                    <a:lumMod val="75000"/>
                    <a:lumOff val="25000"/>
                  </a:schemeClr>
                </a:gs>
                <a:gs pos="0">
                  <a:schemeClr val="tx1">
                    <a:lumMod val="95000"/>
                    <a:lumOff val="5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55307"/>
              <a:endParaRPr lang="en-US" sz="1700">
                <a:solidFill>
                  <a:prstClr val="white"/>
                </a:solidFill>
              </a:endParaRPr>
            </a:p>
          </p:txBody>
        </p: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49721BE4-42AA-AD46-A48E-AEDA7897F467}"/>
                </a:ext>
              </a:extLst>
            </p:cNvPr>
            <p:cNvGrpSpPr/>
            <p:nvPr/>
          </p:nvGrpSpPr>
          <p:grpSpPr>
            <a:xfrm>
              <a:off x="8966346" y="4567739"/>
              <a:ext cx="611548" cy="1296270"/>
              <a:chOff x="2687893" y="1450752"/>
              <a:chExt cx="501241" cy="1398634"/>
            </a:xfrm>
          </p:grpSpPr>
          <p:sp>
            <p:nvSpPr>
              <p:cNvPr id="227" name="Freeform 68">
                <a:extLst>
                  <a:ext uri="{FF2B5EF4-FFF2-40B4-BE49-F238E27FC236}">
                    <a16:creationId xmlns:a16="http://schemas.microsoft.com/office/drawing/2014/main" id="{92523FCF-9030-6D4C-85F5-9C8D95D0FF71}"/>
                  </a:ext>
                </a:extLst>
              </p:cNvPr>
              <p:cNvSpPr/>
              <p:nvPr/>
            </p:nvSpPr>
            <p:spPr>
              <a:xfrm>
                <a:off x="2820213" y="1450752"/>
                <a:ext cx="239204" cy="1364198"/>
              </a:xfrm>
              <a:custGeom>
                <a:avLst/>
                <a:gdLst>
                  <a:gd name="connsiteX0" fmla="*/ 0 w 451189"/>
                  <a:gd name="connsiteY0" fmla="*/ 0 h 2225348"/>
                  <a:gd name="connsiteX1" fmla="*/ 451189 w 451189"/>
                  <a:gd name="connsiteY1" fmla="*/ 0 h 2225348"/>
                  <a:gd name="connsiteX2" fmla="*/ 451189 w 451189"/>
                  <a:gd name="connsiteY2" fmla="*/ 2038397 h 2225348"/>
                  <a:gd name="connsiteX3" fmla="*/ 447870 w 451189"/>
                  <a:gd name="connsiteY3" fmla="*/ 2035549 h 2225348"/>
                  <a:gd name="connsiteX4" fmla="*/ 226652 w 451189"/>
                  <a:gd name="connsiteY4" fmla="*/ 2225348 h 2225348"/>
                  <a:gd name="connsiteX5" fmla="*/ 206467 w 451189"/>
                  <a:gd name="connsiteY5" fmla="*/ 2225348 h 2225348"/>
                  <a:gd name="connsiteX6" fmla="*/ 0 w 451189"/>
                  <a:gd name="connsiteY6" fmla="*/ 2048205 h 2225348"/>
                  <a:gd name="connsiteX7" fmla="*/ 0 w 451189"/>
                  <a:gd name="connsiteY7" fmla="*/ 0 h 2225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1189" h="2225348">
                    <a:moveTo>
                      <a:pt x="0" y="0"/>
                    </a:moveTo>
                    <a:lnTo>
                      <a:pt x="451189" y="0"/>
                    </a:lnTo>
                    <a:lnTo>
                      <a:pt x="451189" y="2038397"/>
                    </a:lnTo>
                    <a:lnTo>
                      <a:pt x="447870" y="2035549"/>
                    </a:lnTo>
                    <a:lnTo>
                      <a:pt x="226652" y="2225348"/>
                    </a:lnTo>
                    <a:lnTo>
                      <a:pt x="206467" y="2225348"/>
                    </a:lnTo>
                    <a:lnTo>
                      <a:pt x="0" y="20482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82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28" name="Freeform 69">
                <a:extLst>
                  <a:ext uri="{FF2B5EF4-FFF2-40B4-BE49-F238E27FC236}">
                    <a16:creationId xmlns:a16="http://schemas.microsoft.com/office/drawing/2014/main" id="{7B8C0B68-3CBE-044F-863B-4E84FF9B7819}"/>
                  </a:ext>
                </a:extLst>
              </p:cNvPr>
              <p:cNvSpPr/>
              <p:nvPr/>
            </p:nvSpPr>
            <p:spPr>
              <a:xfrm>
                <a:off x="2687893" y="1450752"/>
                <a:ext cx="129717" cy="1398634"/>
              </a:xfrm>
              <a:custGeom>
                <a:avLst/>
                <a:gdLst>
                  <a:gd name="connsiteX0" fmla="*/ 0 w 244673"/>
                  <a:gd name="connsiteY0" fmla="*/ 0 h 2118481"/>
                  <a:gd name="connsiteX1" fmla="*/ 244673 w 244673"/>
                  <a:gd name="connsiteY1" fmla="*/ 0 h 2118481"/>
                  <a:gd name="connsiteX2" fmla="*/ 244673 w 244673"/>
                  <a:gd name="connsiteY2" fmla="*/ 1899082 h 2118481"/>
                  <a:gd name="connsiteX3" fmla="*/ 232036 w 244673"/>
                  <a:gd name="connsiteY3" fmla="*/ 1886445 h 2118481"/>
                  <a:gd name="connsiteX4" fmla="*/ 0 w 244673"/>
                  <a:gd name="connsiteY4" fmla="*/ 2118481 h 2118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673" h="2118481">
                    <a:moveTo>
                      <a:pt x="0" y="0"/>
                    </a:moveTo>
                    <a:lnTo>
                      <a:pt x="244673" y="0"/>
                    </a:lnTo>
                    <a:lnTo>
                      <a:pt x="244673" y="1899082"/>
                    </a:lnTo>
                    <a:lnTo>
                      <a:pt x="232036" y="1886445"/>
                    </a:lnTo>
                    <a:lnTo>
                      <a:pt x="0" y="2118481"/>
                    </a:lnTo>
                    <a:close/>
                  </a:path>
                </a:pathLst>
              </a:custGeom>
              <a:solidFill>
                <a:srgbClr val="FDCB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29" name="Freeform 70">
                <a:extLst>
                  <a:ext uri="{FF2B5EF4-FFF2-40B4-BE49-F238E27FC236}">
                    <a16:creationId xmlns:a16="http://schemas.microsoft.com/office/drawing/2014/main" id="{43486EE3-0CA6-594C-ADBF-E5B4FBA810E6}"/>
                  </a:ext>
                </a:extLst>
              </p:cNvPr>
              <p:cNvSpPr/>
              <p:nvPr/>
            </p:nvSpPr>
            <p:spPr>
              <a:xfrm flipH="1">
                <a:off x="3059417" y="1450752"/>
                <a:ext cx="129717" cy="1398634"/>
              </a:xfrm>
              <a:custGeom>
                <a:avLst/>
                <a:gdLst>
                  <a:gd name="connsiteX0" fmla="*/ 0 w 244673"/>
                  <a:gd name="connsiteY0" fmla="*/ 0 h 2118481"/>
                  <a:gd name="connsiteX1" fmla="*/ 244673 w 244673"/>
                  <a:gd name="connsiteY1" fmla="*/ 0 h 2118481"/>
                  <a:gd name="connsiteX2" fmla="*/ 244673 w 244673"/>
                  <a:gd name="connsiteY2" fmla="*/ 1899082 h 2118481"/>
                  <a:gd name="connsiteX3" fmla="*/ 232036 w 244673"/>
                  <a:gd name="connsiteY3" fmla="*/ 1886445 h 2118481"/>
                  <a:gd name="connsiteX4" fmla="*/ 0 w 244673"/>
                  <a:gd name="connsiteY4" fmla="*/ 2118481 h 2118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673" h="2118481">
                    <a:moveTo>
                      <a:pt x="0" y="0"/>
                    </a:moveTo>
                    <a:lnTo>
                      <a:pt x="244673" y="0"/>
                    </a:lnTo>
                    <a:lnTo>
                      <a:pt x="244673" y="1899082"/>
                    </a:lnTo>
                    <a:lnTo>
                      <a:pt x="232036" y="1886445"/>
                    </a:lnTo>
                    <a:lnTo>
                      <a:pt x="0" y="2118481"/>
                    </a:lnTo>
                    <a:close/>
                  </a:path>
                </a:pathLst>
              </a:custGeom>
              <a:solidFill>
                <a:srgbClr val="F262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id="{B5397033-69B6-2E46-BED9-5F78FD458007}"/>
                </a:ext>
              </a:extLst>
            </p:cNvPr>
            <p:cNvGrpSpPr/>
            <p:nvPr/>
          </p:nvGrpSpPr>
          <p:grpSpPr>
            <a:xfrm>
              <a:off x="8969040" y="872173"/>
              <a:ext cx="608372" cy="4380079"/>
              <a:chOff x="2687893" y="1450752"/>
              <a:chExt cx="498638" cy="1398634"/>
            </a:xfrm>
          </p:grpSpPr>
          <p:sp>
            <p:nvSpPr>
              <p:cNvPr id="224" name="Freeform 68">
                <a:extLst>
                  <a:ext uri="{FF2B5EF4-FFF2-40B4-BE49-F238E27FC236}">
                    <a16:creationId xmlns:a16="http://schemas.microsoft.com/office/drawing/2014/main" id="{CD3F73BC-DFE9-2948-BF72-4F9C4A3CB552}"/>
                  </a:ext>
                </a:extLst>
              </p:cNvPr>
              <p:cNvSpPr/>
              <p:nvPr/>
            </p:nvSpPr>
            <p:spPr>
              <a:xfrm>
                <a:off x="2817610" y="1450752"/>
                <a:ext cx="239204" cy="1364198"/>
              </a:xfrm>
              <a:custGeom>
                <a:avLst/>
                <a:gdLst>
                  <a:gd name="connsiteX0" fmla="*/ 0 w 451189"/>
                  <a:gd name="connsiteY0" fmla="*/ 0 h 2225348"/>
                  <a:gd name="connsiteX1" fmla="*/ 451189 w 451189"/>
                  <a:gd name="connsiteY1" fmla="*/ 0 h 2225348"/>
                  <a:gd name="connsiteX2" fmla="*/ 451189 w 451189"/>
                  <a:gd name="connsiteY2" fmla="*/ 2038397 h 2225348"/>
                  <a:gd name="connsiteX3" fmla="*/ 447870 w 451189"/>
                  <a:gd name="connsiteY3" fmla="*/ 2035549 h 2225348"/>
                  <a:gd name="connsiteX4" fmla="*/ 226652 w 451189"/>
                  <a:gd name="connsiteY4" fmla="*/ 2225348 h 2225348"/>
                  <a:gd name="connsiteX5" fmla="*/ 206467 w 451189"/>
                  <a:gd name="connsiteY5" fmla="*/ 2225348 h 2225348"/>
                  <a:gd name="connsiteX6" fmla="*/ 0 w 451189"/>
                  <a:gd name="connsiteY6" fmla="*/ 2048205 h 2225348"/>
                  <a:gd name="connsiteX7" fmla="*/ 0 w 451189"/>
                  <a:gd name="connsiteY7" fmla="*/ 0 h 2225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1189" h="2225348">
                    <a:moveTo>
                      <a:pt x="0" y="0"/>
                    </a:moveTo>
                    <a:lnTo>
                      <a:pt x="451189" y="0"/>
                    </a:lnTo>
                    <a:lnTo>
                      <a:pt x="451189" y="2038397"/>
                    </a:lnTo>
                    <a:lnTo>
                      <a:pt x="447870" y="2035549"/>
                    </a:lnTo>
                    <a:lnTo>
                      <a:pt x="226652" y="2225348"/>
                    </a:lnTo>
                    <a:lnTo>
                      <a:pt x="206467" y="2225348"/>
                    </a:lnTo>
                    <a:lnTo>
                      <a:pt x="0" y="20482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682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25" name="Freeform 69">
                <a:extLst>
                  <a:ext uri="{FF2B5EF4-FFF2-40B4-BE49-F238E27FC236}">
                    <a16:creationId xmlns:a16="http://schemas.microsoft.com/office/drawing/2014/main" id="{1F352C61-E8CB-A44D-A9AD-27D3C31B899C}"/>
                  </a:ext>
                </a:extLst>
              </p:cNvPr>
              <p:cNvSpPr/>
              <p:nvPr/>
            </p:nvSpPr>
            <p:spPr>
              <a:xfrm>
                <a:off x="2687893" y="1450752"/>
                <a:ext cx="129717" cy="1398634"/>
              </a:xfrm>
              <a:custGeom>
                <a:avLst/>
                <a:gdLst>
                  <a:gd name="connsiteX0" fmla="*/ 0 w 244673"/>
                  <a:gd name="connsiteY0" fmla="*/ 0 h 2118481"/>
                  <a:gd name="connsiteX1" fmla="*/ 244673 w 244673"/>
                  <a:gd name="connsiteY1" fmla="*/ 0 h 2118481"/>
                  <a:gd name="connsiteX2" fmla="*/ 244673 w 244673"/>
                  <a:gd name="connsiteY2" fmla="*/ 1899082 h 2118481"/>
                  <a:gd name="connsiteX3" fmla="*/ 232036 w 244673"/>
                  <a:gd name="connsiteY3" fmla="*/ 1886445 h 2118481"/>
                  <a:gd name="connsiteX4" fmla="*/ 0 w 244673"/>
                  <a:gd name="connsiteY4" fmla="*/ 2118481 h 2118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673" h="2118481">
                    <a:moveTo>
                      <a:pt x="0" y="0"/>
                    </a:moveTo>
                    <a:lnTo>
                      <a:pt x="244673" y="0"/>
                    </a:lnTo>
                    <a:lnTo>
                      <a:pt x="244673" y="1899082"/>
                    </a:lnTo>
                    <a:lnTo>
                      <a:pt x="232036" y="1886445"/>
                    </a:lnTo>
                    <a:lnTo>
                      <a:pt x="0" y="2118481"/>
                    </a:lnTo>
                    <a:close/>
                  </a:path>
                </a:pathLst>
              </a:custGeom>
              <a:solidFill>
                <a:srgbClr val="FDCB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26" name="Freeform 70">
                <a:extLst>
                  <a:ext uri="{FF2B5EF4-FFF2-40B4-BE49-F238E27FC236}">
                    <a16:creationId xmlns:a16="http://schemas.microsoft.com/office/drawing/2014/main" id="{14BA7894-BF0F-9E4F-BC2E-E81BD861619E}"/>
                  </a:ext>
                </a:extLst>
              </p:cNvPr>
              <p:cNvSpPr/>
              <p:nvPr/>
            </p:nvSpPr>
            <p:spPr>
              <a:xfrm flipH="1">
                <a:off x="3056814" y="1450752"/>
                <a:ext cx="129717" cy="1398634"/>
              </a:xfrm>
              <a:custGeom>
                <a:avLst/>
                <a:gdLst>
                  <a:gd name="connsiteX0" fmla="*/ 0 w 244673"/>
                  <a:gd name="connsiteY0" fmla="*/ 0 h 2118481"/>
                  <a:gd name="connsiteX1" fmla="*/ 244673 w 244673"/>
                  <a:gd name="connsiteY1" fmla="*/ 0 h 2118481"/>
                  <a:gd name="connsiteX2" fmla="*/ 244673 w 244673"/>
                  <a:gd name="connsiteY2" fmla="*/ 1899082 h 2118481"/>
                  <a:gd name="connsiteX3" fmla="*/ 232036 w 244673"/>
                  <a:gd name="connsiteY3" fmla="*/ 1886445 h 2118481"/>
                  <a:gd name="connsiteX4" fmla="*/ 0 w 244673"/>
                  <a:gd name="connsiteY4" fmla="*/ 2118481 h 2118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673" h="2118481">
                    <a:moveTo>
                      <a:pt x="0" y="0"/>
                    </a:moveTo>
                    <a:lnTo>
                      <a:pt x="244673" y="0"/>
                    </a:lnTo>
                    <a:lnTo>
                      <a:pt x="244673" y="1899082"/>
                    </a:lnTo>
                    <a:lnTo>
                      <a:pt x="232036" y="1886445"/>
                    </a:lnTo>
                    <a:lnTo>
                      <a:pt x="0" y="2118481"/>
                    </a:lnTo>
                    <a:close/>
                  </a:path>
                </a:pathLst>
              </a:custGeom>
              <a:solidFill>
                <a:srgbClr val="F262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B1FD9B82-1BC3-6448-B26E-6956B1288B34}"/>
              </a:ext>
            </a:extLst>
          </p:cNvPr>
          <p:cNvGrpSpPr/>
          <p:nvPr/>
        </p:nvGrpSpPr>
        <p:grpSpPr>
          <a:xfrm rot="235367" flipV="1">
            <a:off x="6473318" y="2229373"/>
            <a:ext cx="316379" cy="4135827"/>
            <a:chOff x="2723437" y="-257809"/>
            <a:chExt cx="525882" cy="6751419"/>
          </a:xfrm>
          <a:effectLst/>
        </p:grpSpPr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12637269-7042-9240-AB6F-47720BE47F1F}"/>
                </a:ext>
              </a:extLst>
            </p:cNvPr>
            <p:cNvGrpSpPr/>
            <p:nvPr/>
          </p:nvGrpSpPr>
          <p:grpSpPr>
            <a:xfrm>
              <a:off x="2723437" y="-257809"/>
              <a:ext cx="525882" cy="708926"/>
              <a:chOff x="2672248" y="567424"/>
              <a:chExt cx="525882" cy="508858"/>
            </a:xfrm>
          </p:grpSpPr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EA4E5E62-BF81-BE49-AEE5-CE486F561F8C}"/>
                  </a:ext>
                </a:extLst>
              </p:cNvPr>
              <p:cNvSpPr/>
              <p:nvPr/>
            </p:nvSpPr>
            <p:spPr>
              <a:xfrm>
                <a:off x="2709275" y="567424"/>
                <a:ext cx="459640" cy="259476"/>
              </a:xfrm>
              <a:prstGeom prst="rect">
                <a:avLst/>
              </a:prstGeom>
              <a:gradFill flip="none" rotWithShape="1">
                <a:gsLst>
                  <a:gs pos="67000">
                    <a:srgbClr val="F59B9C"/>
                  </a:gs>
                  <a:gs pos="46000">
                    <a:srgbClr val="EB453A"/>
                  </a:gs>
                  <a:gs pos="0">
                    <a:srgbClr val="A2342D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4B72C8D3-E0D4-9E43-9B1F-9A3B64A2928A}"/>
                  </a:ext>
                </a:extLst>
              </p:cNvPr>
              <p:cNvSpPr/>
              <p:nvPr/>
            </p:nvSpPr>
            <p:spPr>
              <a:xfrm>
                <a:off x="2687893" y="811417"/>
                <a:ext cx="498638" cy="264865"/>
              </a:xfrm>
              <a:prstGeom prst="rect">
                <a:avLst/>
              </a:prstGeom>
              <a:gradFill flip="none" rotWithShape="1">
                <a:gsLst>
                  <a:gs pos="71000">
                    <a:schemeClr val="bg1">
                      <a:lumMod val="95000"/>
                    </a:schemeClr>
                  </a:gs>
                  <a:gs pos="55000">
                    <a:schemeClr val="bg2">
                      <a:lumMod val="50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31000">
                    <a:schemeClr val="bg1">
                      <a:lumMod val="95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  <a:tileRect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01ECB10D-D02D-5643-9EB6-48E05549BC58}"/>
                  </a:ext>
                </a:extLst>
              </p:cNvPr>
              <p:cNvSpPr/>
              <p:nvPr/>
            </p:nvSpPr>
            <p:spPr>
              <a:xfrm>
                <a:off x="2672248" y="840087"/>
                <a:ext cx="525882" cy="48192"/>
              </a:xfrm>
              <a:prstGeom prst="rect">
                <a:avLst/>
              </a:prstGeom>
              <a:gradFill>
                <a:gsLst>
                  <a:gs pos="55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05A61A56-DD6A-2444-9490-D8DF8A8F7AA9}"/>
                  </a:ext>
                </a:extLst>
              </p:cNvPr>
              <p:cNvSpPr/>
              <p:nvPr/>
            </p:nvSpPr>
            <p:spPr>
              <a:xfrm>
                <a:off x="2672248" y="1003995"/>
                <a:ext cx="525882" cy="48192"/>
              </a:xfrm>
              <a:prstGeom prst="rect">
                <a:avLst/>
              </a:prstGeom>
              <a:gradFill>
                <a:gsLst>
                  <a:gs pos="55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C557E62F-9AE8-114C-8924-32480A779741}"/>
                  </a:ext>
                </a:extLst>
              </p:cNvPr>
              <p:cNvSpPr/>
              <p:nvPr/>
            </p:nvSpPr>
            <p:spPr>
              <a:xfrm>
                <a:off x="2920497" y="920243"/>
                <a:ext cx="38209" cy="4758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6302A097-B3C9-9143-8EB6-CBD856C6B9A5}"/>
                  </a:ext>
                </a:extLst>
              </p:cNvPr>
              <p:cNvSpPr/>
              <p:nvPr/>
            </p:nvSpPr>
            <p:spPr>
              <a:xfrm>
                <a:off x="3011738" y="923105"/>
                <a:ext cx="35910" cy="44718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D9E1DAD1-BFA5-464F-997C-EDD305321632}"/>
                  </a:ext>
                </a:extLst>
              </p:cNvPr>
              <p:cNvSpPr/>
              <p:nvPr/>
            </p:nvSpPr>
            <p:spPr>
              <a:xfrm>
                <a:off x="3095684" y="925848"/>
                <a:ext cx="32086" cy="3995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6E356DB4-5CFC-2D43-BADB-79BCF2FB9BF8}"/>
                  </a:ext>
                </a:extLst>
              </p:cNvPr>
              <p:cNvSpPr/>
              <p:nvPr/>
            </p:nvSpPr>
            <p:spPr>
              <a:xfrm rot="5400000">
                <a:off x="2825127" y="925166"/>
                <a:ext cx="44718" cy="359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D4B68EFE-7A3E-E84A-B395-44501B7E4837}"/>
                  </a:ext>
                </a:extLst>
              </p:cNvPr>
              <p:cNvSpPr/>
              <p:nvPr/>
            </p:nvSpPr>
            <p:spPr>
              <a:xfrm rot="5400000">
                <a:off x="2732773" y="926281"/>
                <a:ext cx="39956" cy="3208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759DC093-1968-4E40-8F0B-0C8C857F9EA8}"/>
                </a:ext>
              </a:extLst>
            </p:cNvPr>
            <p:cNvGrpSpPr/>
            <p:nvPr/>
          </p:nvGrpSpPr>
          <p:grpSpPr>
            <a:xfrm>
              <a:off x="2742295" y="452397"/>
              <a:ext cx="501241" cy="6041213"/>
              <a:chOff x="3834228" y="97456"/>
              <a:chExt cx="501241" cy="6041213"/>
            </a:xfrm>
          </p:grpSpPr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7A642610-4396-6E41-A152-5E56760F6D95}"/>
                  </a:ext>
                </a:extLst>
              </p:cNvPr>
              <p:cNvGrpSpPr/>
              <p:nvPr/>
            </p:nvGrpSpPr>
            <p:grpSpPr>
              <a:xfrm>
                <a:off x="3837566" y="3526262"/>
                <a:ext cx="497785" cy="2612407"/>
                <a:chOff x="2699609" y="1478500"/>
                <a:chExt cx="482093" cy="1841952"/>
              </a:xfrm>
            </p:grpSpPr>
            <p:sp>
              <p:nvSpPr>
                <p:cNvPr id="252" name="Freeform 66">
                  <a:extLst>
                    <a:ext uri="{FF2B5EF4-FFF2-40B4-BE49-F238E27FC236}">
                      <a16:creationId xmlns:a16="http://schemas.microsoft.com/office/drawing/2014/main" id="{DA566361-9FB1-444F-ADF5-8C8129E9517A}"/>
                    </a:ext>
                  </a:extLst>
                </p:cNvPr>
                <p:cNvSpPr/>
                <p:nvPr/>
              </p:nvSpPr>
              <p:spPr>
                <a:xfrm flipV="1">
                  <a:off x="2699609" y="1478500"/>
                  <a:ext cx="482093" cy="1834742"/>
                </a:xfrm>
                <a:custGeom>
                  <a:avLst/>
                  <a:gdLst>
                    <a:gd name="connsiteX0" fmla="*/ 0 w 940813"/>
                    <a:gd name="connsiteY0" fmla="*/ 3496036 h 3496036"/>
                    <a:gd name="connsiteX1" fmla="*/ 940535 w 940813"/>
                    <a:gd name="connsiteY1" fmla="*/ 3496036 h 3496036"/>
                    <a:gd name="connsiteX2" fmla="*/ 940535 w 940813"/>
                    <a:gd name="connsiteY2" fmla="*/ 887080 h 3496036"/>
                    <a:gd name="connsiteX3" fmla="*/ 940813 w 940813"/>
                    <a:gd name="connsiteY3" fmla="*/ 887080 h 3496036"/>
                    <a:gd name="connsiteX4" fmla="*/ 470407 w 940813"/>
                    <a:gd name="connsiteY4" fmla="*/ 0 h 3496036"/>
                    <a:gd name="connsiteX5" fmla="*/ 139 w 940813"/>
                    <a:gd name="connsiteY5" fmla="*/ 886818 h 3496036"/>
                    <a:gd name="connsiteX6" fmla="*/ 0 w 940813"/>
                    <a:gd name="connsiteY6" fmla="*/ 886818 h 3496036"/>
                    <a:gd name="connsiteX7" fmla="*/ 0 w 940813"/>
                    <a:gd name="connsiteY7" fmla="*/ 887080 h 3496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40813" h="3496036">
                      <a:moveTo>
                        <a:pt x="0" y="3496036"/>
                      </a:moveTo>
                      <a:lnTo>
                        <a:pt x="940535" y="3496036"/>
                      </a:lnTo>
                      <a:lnTo>
                        <a:pt x="940535" y="887080"/>
                      </a:lnTo>
                      <a:lnTo>
                        <a:pt x="940813" y="887080"/>
                      </a:lnTo>
                      <a:lnTo>
                        <a:pt x="470407" y="0"/>
                      </a:lnTo>
                      <a:lnTo>
                        <a:pt x="139" y="886818"/>
                      </a:lnTo>
                      <a:lnTo>
                        <a:pt x="0" y="886818"/>
                      </a:lnTo>
                      <a:lnTo>
                        <a:pt x="0" y="88708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DE2C5"/>
                    </a:gs>
                    <a:gs pos="57000">
                      <a:srgbClr val="E8A374"/>
                    </a:gs>
                    <a:gs pos="94631">
                      <a:srgbClr val="F1BF99"/>
                    </a:gs>
                    <a:gs pos="73000">
                      <a:srgbClr val="C37E45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3" name="Freeform 67">
                  <a:extLst>
                    <a:ext uri="{FF2B5EF4-FFF2-40B4-BE49-F238E27FC236}">
                      <a16:creationId xmlns:a16="http://schemas.microsoft.com/office/drawing/2014/main" id="{5E0122B4-EB51-654D-9B1C-ADDFDD532A4D}"/>
                    </a:ext>
                  </a:extLst>
                </p:cNvPr>
                <p:cNvSpPr/>
                <p:nvPr/>
              </p:nvSpPr>
              <p:spPr>
                <a:xfrm>
                  <a:off x="2873754" y="3173373"/>
                  <a:ext cx="109461" cy="116951"/>
                </a:xfrm>
                <a:custGeom>
                  <a:avLst/>
                  <a:gdLst>
                    <a:gd name="connsiteX0" fmla="*/ 0 w 206467"/>
                    <a:gd name="connsiteY0" fmla="*/ 0 h 177143"/>
                    <a:gd name="connsiteX1" fmla="*/ 206467 w 206467"/>
                    <a:gd name="connsiteY1" fmla="*/ 177143 h 177143"/>
                    <a:gd name="connsiteX2" fmla="*/ 206467 w 206467"/>
                    <a:gd name="connsiteY2" fmla="*/ 177143 h 177143"/>
                    <a:gd name="connsiteX3" fmla="*/ 0 w 206467"/>
                    <a:gd name="connsiteY3" fmla="*/ 0 h 177143"/>
                    <a:gd name="connsiteX4" fmla="*/ 0 w 206467"/>
                    <a:gd name="connsiteY4" fmla="*/ 0 h 177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6467" h="177143">
                      <a:moveTo>
                        <a:pt x="0" y="0"/>
                      </a:moveTo>
                      <a:lnTo>
                        <a:pt x="206467" y="177143"/>
                      </a:lnTo>
                      <a:lnTo>
                        <a:pt x="206467" y="17714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66CAF"/>
                    </a:gs>
                    <a:gs pos="100000">
                      <a:srgbClr val="9B89C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54" name="Freeform 71">
                  <a:extLst>
                    <a:ext uri="{FF2B5EF4-FFF2-40B4-BE49-F238E27FC236}">
                      <a16:creationId xmlns:a16="http://schemas.microsoft.com/office/drawing/2014/main" id="{85E3B89D-EC0B-104D-8298-A0B25A099712}"/>
                    </a:ext>
                  </a:extLst>
                </p:cNvPr>
                <p:cNvSpPr/>
                <p:nvPr/>
              </p:nvSpPr>
              <p:spPr>
                <a:xfrm flipV="1">
                  <a:off x="2868553" y="3164724"/>
                  <a:ext cx="145009" cy="155728"/>
                </a:xfrm>
                <a:custGeom>
                  <a:avLst/>
                  <a:gdLst>
                    <a:gd name="connsiteX0" fmla="*/ 0 w 227006"/>
                    <a:gd name="connsiteY0" fmla="*/ 195768 h 195768"/>
                    <a:gd name="connsiteX1" fmla="*/ 227006 w 227006"/>
                    <a:gd name="connsiteY1" fmla="*/ 195768 h 195768"/>
                    <a:gd name="connsiteX2" fmla="*/ 113503 w 227006"/>
                    <a:gd name="connsiteY2" fmla="*/ 0 h 19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7006" h="195768">
                      <a:moveTo>
                        <a:pt x="0" y="195768"/>
                      </a:moveTo>
                      <a:lnTo>
                        <a:pt x="227006" y="195768"/>
                      </a:lnTo>
                      <a:lnTo>
                        <a:pt x="113503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bg1">
                        <a:lumMod val="95000"/>
                      </a:schemeClr>
                    </a:gs>
                    <a:gs pos="53000">
                      <a:schemeClr val="tx1">
                        <a:lumMod val="75000"/>
                        <a:lumOff val="25000"/>
                      </a:schemeClr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43" name="Group 242">
                <a:extLst>
                  <a:ext uri="{FF2B5EF4-FFF2-40B4-BE49-F238E27FC236}">
                    <a16:creationId xmlns:a16="http://schemas.microsoft.com/office/drawing/2014/main" id="{01D9FD9E-6F0C-EF44-83B5-719CF89E485C}"/>
                  </a:ext>
                </a:extLst>
              </p:cNvPr>
              <p:cNvGrpSpPr/>
              <p:nvPr/>
            </p:nvGrpSpPr>
            <p:grpSpPr>
              <a:xfrm>
                <a:off x="3834228" y="97456"/>
                <a:ext cx="501241" cy="5386032"/>
                <a:chOff x="3834228" y="97456"/>
                <a:chExt cx="501241" cy="5386032"/>
              </a:xfrm>
            </p:grpSpPr>
            <p:grpSp>
              <p:nvGrpSpPr>
                <p:cNvPr id="244" name="Group 243">
                  <a:extLst>
                    <a:ext uri="{FF2B5EF4-FFF2-40B4-BE49-F238E27FC236}">
                      <a16:creationId xmlns:a16="http://schemas.microsoft.com/office/drawing/2014/main" id="{E42D0A12-2D17-A84A-B3F7-A08211A19CE9}"/>
                    </a:ext>
                  </a:extLst>
                </p:cNvPr>
                <p:cNvGrpSpPr/>
                <p:nvPr/>
              </p:nvGrpSpPr>
              <p:grpSpPr>
                <a:xfrm>
                  <a:off x="3834228" y="4084854"/>
                  <a:ext cx="501241" cy="1398634"/>
                  <a:chOff x="2687893" y="1450752"/>
                  <a:chExt cx="501241" cy="1398634"/>
                </a:xfrm>
              </p:grpSpPr>
              <p:sp>
                <p:nvSpPr>
                  <p:cNvPr id="249" name="Freeform 68">
                    <a:extLst>
                      <a:ext uri="{FF2B5EF4-FFF2-40B4-BE49-F238E27FC236}">
                        <a16:creationId xmlns:a16="http://schemas.microsoft.com/office/drawing/2014/main" id="{5305B589-C033-DE45-A259-ED41E7987976}"/>
                      </a:ext>
                    </a:extLst>
                  </p:cNvPr>
                  <p:cNvSpPr/>
                  <p:nvPr/>
                </p:nvSpPr>
                <p:spPr>
                  <a:xfrm>
                    <a:off x="2817610" y="1450752"/>
                    <a:ext cx="239204" cy="1364198"/>
                  </a:xfrm>
                  <a:custGeom>
                    <a:avLst/>
                    <a:gdLst>
                      <a:gd name="connsiteX0" fmla="*/ 0 w 451189"/>
                      <a:gd name="connsiteY0" fmla="*/ 0 h 2225348"/>
                      <a:gd name="connsiteX1" fmla="*/ 451189 w 451189"/>
                      <a:gd name="connsiteY1" fmla="*/ 0 h 2225348"/>
                      <a:gd name="connsiteX2" fmla="*/ 451189 w 451189"/>
                      <a:gd name="connsiteY2" fmla="*/ 2038397 h 2225348"/>
                      <a:gd name="connsiteX3" fmla="*/ 447870 w 451189"/>
                      <a:gd name="connsiteY3" fmla="*/ 2035549 h 2225348"/>
                      <a:gd name="connsiteX4" fmla="*/ 226652 w 451189"/>
                      <a:gd name="connsiteY4" fmla="*/ 2225348 h 2225348"/>
                      <a:gd name="connsiteX5" fmla="*/ 206467 w 451189"/>
                      <a:gd name="connsiteY5" fmla="*/ 2225348 h 2225348"/>
                      <a:gd name="connsiteX6" fmla="*/ 0 w 451189"/>
                      <a:gd name="connsiteY6" fmla="*/ 2048205 h 2225348"/>
                      <a:gd name="connsiteX7" fmla="*/ 0 w 451189"/>
                      <a:gd name="connsiteY7" fmla="*/ 0 h 2225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1189" h="2225348">
                        <a:moveTo>
                          <a:pt x="0" y="0"/>
                        </a:moveTo>
                        <a:lnTo>
                          <a:pt x="451189" y="0"/>
                        </a:lnTo>
                        <a:lnTo>
                          <a:pt x="451189" y="2038397"/>
                        </a:lnTo>
                        <a:lnTo>
                          <a:pt x="447870" y="2035549"/>
                        </a:lnTo>
                        <a:lnTo>
                          <a:pt x="226652" y="2225348"/>
                        </a:lnTo>
                        <a:lnTo>
                          <a:pt x="206467" y="2225348"/>
                        </a:lnTo>
                        <a:lnTo>
                          <a:pt x="0" y="20482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39F2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0" name="Freeform 69">
                    <a:extLst>
                      <a:ext uri="{FF2B5EF4-FFF2-40B4-BE49-F238E27FC236}">
                        <a16:creationId xmlns:a16="http://schemas.microsoft.com/office/drawing/2014/main" id="{AA7F1C22-E5A9-5B4E-ABC9-6EBCFBE60F9B}"/>
                      </a:ext>
                    </a:extLst>
                  </p:cNvPr>
                  <p:cNvSpPr/>
                  <p:nvPr/>
                </p:nvSpPr>
                <p:spPr>
                  <a:xfrm>
                    <a:off x="2687893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rgbClr val="FFF7A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51" name="Freeform 70">
                    <a:extLst>
                      <a:ext uri="{FF2B5EF4-FFF2-40B4-BE49-F238E27FC236}">
                        <a16:creationId xmlns:a16="http://schemas.microsoft.com/office/drawing/2014/main" id="{1F05CCFF-CDB1-5546-ADD9-7224BCB2DAF9}"/>
                      </a:ext>
                    </a:extLst>
                  </p:cNvPr>
                  <p:cNvSpPr/>
                  <p:nvPr/>
                </p:nvSpPr>
                <p:spPr>
                  <a:xfrm flipH="1">
                    <a:off x="3059417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rgbClr val="B073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45" name="Group 244">
                  <a:extLst>
                    <a:ext uri="{FF2B5EF4-FFF2-40B4-BE49-F238E27FC236}">
                      <a16:creationId xmlns:a16="http://schemas.microsoft.com/office/drawing/2014/main" id="{10268625-4A58-9D44-A2C0-9BE533FFDFD2}"/>
                    </a:ext>
                  </a:extLst>
                </p:cNvPr>
                <p:cNvGrpSpPr/>
                <p:nvPr/>
              </p:nvGrpSpPr>
              <p:grpSpPr>
                <a:xfrm>
                  <a:off x="3836436" y="97456"/>
                  <a:ext cx="498638" cy="4725966"/>
                  <a:chOff x="2687893" y="1450752"/>
                  <a:chExt cx="498638" cy="1398634"/>
                </a:xfrm>
              </p:grpSpPr>
              <p:sp>
                <p:nvSpPr>
                  <p:cNvPr id="246" name="Freeform 68">
                    <a:extLst>
                      <a:ext uri="{FF2B5EF4-FFF2-40B4-BE49-F238E27FC236}">
                        <a16:creationId xmlns:a16="http://schemas.microsoft.com/office/drawing/2014/main" id="{2A954F13-E895-D143-96B5-81FC52AF4765}"/>
                      </a:ext>
                    </a:extLst>
                  </p:cNvPr>
                  <p:cNvSpPr/>
                  <p:nvPr/>
                </p:nvSpPr>
                <p:spPr>
                  <a:xfrm>
                    <a:off x="2817610" y="1450752"/>
                    <a:ext cx="239204" cy="1364198"/>
                  </a:xfrm>
                  <a:custGeom>
                    <a:avLst/>
                    <a:gdLst>
                      <a:gd name="connsiteX0" fmla="*/ 0 w 451189"/>
                      <a:gd name="connsiteY0" fmla="*/ 0 h 2225348"/>
                      <a:gd name="connsiteX1" fmla="*/ 451189 w 451189"/>
                      <a:gd name="connsiteY1" fmla="*/ 0 h 2225348"/>
                      <a:gd name="connsiteX2" fmla="*/ 451189 w 451189"/>
                      <a:gd name="connsiteY2" fmla="*/ 2038397 h 2225348"/>
                      <a:gd name="connsiteX3" fmla="*/ 447870 w 451189"/>
                      <a:gd name="connsiteY3" fmla="*/ 2035549 h 2225348"/>
                      <a:gd name="connsiteX4" fmla="*/ 226652 w 451189"/>
                      <a:gd name="connsiteY4" fmla="*/ 2225348 h 2225348"/>
                      <a:gd name="connsiteX5" fmla="*/ 206467 w 451189"/>
                      <a:gd name="connsiteY5" fmla="*/ 2225348 h 2225348"/>
                      <a:gd name="connsiteX6" fmla="*/ 0 w 451189"/>
                      <a:gd name="connsiteY6" fmla="*/ 2048205 h 2225348"/>
                      <a:gd name="connsiteX7" fmla="*/ 0 w 451189"/>
                      <a:gd name="connsiteY7" fmla="*/ 0 h 2225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1189" h="2225348">
                        <a:moveTo>
                          <a:pt x="0" y="0"/>
                        </a:moveTo>
                        <a:lnTo>
                          <a:pt x="451189" y="0"/>
                        </a:lnTo>
                        <a:lnTo>
                          <a:pt x="451189" y="2038397"/>
                        </a:lnTo>
                        <a:lnTo>
                          <a:pt x="447870" y="2035549"/>
                        </a:lnTo>
                        <a:lnTo>
                          <a:pt x="226652" y="2225348"/>
                        </a:lnTo>
                        <a:lnTo>
                          <a:pt x="206467" y="2225348"/>
                        </a:lnTo>
                        <a:lnTo>
                          <a:pt x="0" y="20482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E39F2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7" name="Freeform 69">
                    <a:extLst>
                      <a:ext uri="{FF2B5EF4-FFF2-40B4-BE49-F238E27FC236}">
                        <a16:creationId xmlns:a16="http://schemas.microsoft.com/office/drawing/2014/main" id="{DC960C2D-275D-1E4D-94BF-0DBB6F9614BD}"/>
                      </a:ext>
                    </a:extLst>
                  </p:cNvPr>
                  <p:cNvSpPr/>
                  <p:nvPr/>
                </p:nvSpPr>
                <p:spPr>
                  <a:xfrm>
                    <a:off x="2687893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rgbClr val="FFF7A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48" name="Freeform 70">
                    <a:extLst>
                      <a:ext uri="{FF2B5EF4-FFF2-40B4-BE49-F238E27FC236}">
                        <a16:creationId xmlns:a16="http://schemas.microsoft.com/office/drawing/2014/main" id="{CCE0FC38-1422-B34A-ACB2-9E1A7A800EA6}"/>
                      </a:ext>
                    </a:extLst>
                  </p:cNvPr>
                  <p:cNvSpPr/>
                  <p:nvPr/>
                </p:nvSpPr>
                <p:spPr>
                  <a:xfrm flipH="1">
                    <a:off x="3056814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rgbClr val="B07333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1ABC4353-E009-194F-9462-3D47F6171A15}"/>
              </a:ext>
            </a:extLst>
          </p:cNvPr>
          <p:cNvGrpSpPr/>
          <p:nvPr/>
        </p:nvGrpSpPr>
        <p:grpSpPr>
          <a:xfrm rot="21435358" flipV="1">
            <a:off x="6531610" y="1906767"/>
            <a:ext cx="361516" cy="4548419"/>
            <a:chOff x="2723437" y="-257809"/>
            <a:chExt cx="525882" cy="6751419"/>
          </a:xfrm>
          <a:effectLst>
            <a:outerShdw blurRad="190500" dist="38100" dir="2700000" sx="104000" sy="104000" algn="tl" rotWithShape="0">
              <a:prstClr val="black">
                <a:alpha val="40000"/>
              </a:prstClr>
            </a:outerShdw>
          </a:effectLst>
        </p:grpSpPr>
        <p:grpSp>
          <p:nvGrpSpPr>
            <p:cNvPr id="265" name="Group 264">
              <a:extLst>
                <a:ext uri="{FF2B5EF4-FFF2-40B4-BE49-F238E27FC236}">
                  <a16:creationId xmlns:a16="http://schemas.microsoft.com/office/drawing/2014/main" id="{59237DA9-E0B1-9040-ADE5-CD4BB7D8C44D}"/>
                </a:ext>
              </a:extLst>
            </p:cNvPr>
            <p:cNvGrpSpPr/>
            <p:nvPr/>
          </p:nvGrpSpPr>
          <p:grpSpPr>
            <a:xfrm>
              <a:off x="2723437" y="-257809"/>
              <a:ext cx="525882" cy="708926"/>
              <a:chOff x="2672248" y="567424"/>
              <a:chExt cx="525882" cy="508858"/>
            </a:xfrm>
          </p:grpSpPr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C29C77EB-F494-EA4F-B1DB-090BA59CC5F2}"/>
                  </a:ext>
                </a:extLst>
              </p:cNvPr>
              <p:cNvSpPr/>
              <p:nvPr/>
            </p:nvSpPr>
            <p:spPr>
              <a:xfrm>
                <a:off x="2709275" y="567424"/>
                <a:ext cx="459640" cy="259476"/>
              </a:xfrm>
              <a:prstGeom prst="rect">
                <a:avLst/>
              </a:prstGeom>
              <a:gradFill flip="none" rotWithShape="1">
                <a:gsLst>
                  <a:gs pos="67000">
                    <a:srgbClr val="F59B9C"/>
                  </a:gs>
                  <a:gs pos="46000">
                    <a:srgbClr val="EB453A"/>
                  </a:gs>
                  <a:gs pos="0">
                    <a:srgbClr val="A2342D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A21FCAF7-56C7-5745-9354-41F0FCA80EDF}"/>
                  </a:ext>
                </a:extLst>
              </p:cNvPr>
              <p:cNvSpPr/>
              <p:nvPr/>
            </p:nvSpPr>
            <p:spPr>
              <a:xfrm>
                <a:off x="2687893" y="811417"/>
                <a:ext cx="498638" cy="264865"/>
              </a:xfrm>
              <a:prstGeom prst="rect">
                <a:avLst/>
              </a:prstGeom>
              <a:gradFill flip="none" rotWithShape="1">
                <a:gsLst>
                  <a:gs pos="71000">
                    <a:schemeClr val="bg1">
                      <a:lumMod val="95000"/>
                    </a:schemeClr>
                  </a:gs>
                  <a:gs pos="55000">
                    <a:schemeClr val="bg2">
                      <a:lumMod val="50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31000">
                    <a:schemeClr val="bg1">
                      <a:lumMod val="95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  <a:tileRect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CD83BCC4-AA1B-AB41-8486-253497F0CACD}"/>
                  </a:ext>
                </a:extLst>
              </p:cNvPr>
              <p:cNvSpPr/>
              <p:nvPr/>
            </p:nvSpPr>
            <p:spPr>
              <a:xfrm>
                <a:off x="2672248" y="840087"/>
                <a:ext cx="525882" cy="48192"/>
              </a:xfrm>
              <a:prstGeom prst="rect">
                <a:avLst/>
              </a:prstGeom>
              <a:gradFill>
                <a:gsLst>
                  <a:gs pos="55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56DB8CE7-64A0-654C-8A84-5CC5FE503D31}"/>
                  </a:ext>
                </a:extLst>
              </p:cNvPr>
              <p:cNvSpPr/>
              <p:nvPr/>
            </p:nvSpPr>
            <p:spPr>
              <a:xfrm>
                <a:off x="2672248" y="1003995"/>
                <a:ext cx="525882" cy="48192"/>
              </a:xfrm>
              <a:prstGeom prst="rect">
                <a:avLst/>
              </a:prstGeom>
              <a:gradFill>
                <a:gsLst>
                  <a:gs pos="55000">
                    <a:schemeClr val="tx1">
                      <a:lumMod val="85000"/>
                      <a:lumOff val="15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AFE1C4C6-4DB5-D84E-84B6-FA3452D2FBB2}"/>
                  </a:ext>
                </a:extLst>
              </p:cNvPr>
              <p:cNvSpPr/>
              <p:nvPr/>
            </p:nvSpPr>
            <p:spPr>
              <a:xfrm>
                <a:off x="2920497" y="920243"/>
                <a:ext cx="38209" cy="47581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29432BCE-EC65-CB4D-ADC2-E1AF4F925765}"/>
                  </a:ext>
                </a:extLst>
              </p:cNvPr>
              <p:cNvSpPr/>
              <p:nvPr/>
            </p:nvSpPr>
            <p:spPr>
              <a:xfrm>
                <a:off x="3011738" y="923105"/>
                <a:ext cx="35910" cy="44718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E008AA12-A440-D04D-BD2D-F3BAE39C802B}"/>
                  </a:ext>
                </a:extLst>
              </p:cNvPr>
              <p:cNvSpPr/>
              <p:nvPr/>
            </p:nvSpPr>
            <p:spPr>
              <a:xfrm>
                <a:off x="3095684" y="925848"/>
                <a:ext cx="32086" cy="3995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543C7F4E-3CEB-EC42-BFDA-9E3353B8C1F7}"/>
                  </a:ext>
                </a:extLst>
              </p:cNvPr>
              <p:cNvSpPr/>
              <p:nvPr/>
            </p:nvSpPr>
            <p:spPr>
              <a:xfrm rot="5400000">
                <a:off x="2825127" y="925166"/>
                <a:ext cx="44718" cy="35910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AE1268D6-5EF0-3241-9958-97DBD5F4DBC5}"/>
                  </a:ext>
                </a:extLst>
              </p:cNvPr>
              <p:cNvSpPr/>
              <p:nvPr/>
            </p:nvSpPr>
            <p:spPr>
              <a:xfrm rot="5400000">
                <a:off x="2732773" y="926281"/>
                <a:ext cx="39956" cy="32086"/>
              </a:xfrm>
              <a:prstGeom prst="ellipse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55307"/>
                <a:endParaRPr lang="en-US" sz="170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6361D272-AA20-D044-87B9-3C20B9A2430F}"/>
                </a:ext>
              </a:extLst>
            </p:cNvPr>
            <p:cNvGrpSpPr/>
            <p:nvPr/>
          </p:nvGrpSpPr>
          <p:grpSpPr>
            <a:xfrm>
              <a:off x="2742295" y="452397"/>
              <a:ext cx="501123" cy="6041213"/>
              <a:chOff x="3834228" y="97456"/>
              <a:chExt cx="501123" cy="6041213"/>
            </a:xfrm>
          </p:grpSpPr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28C72DE4-B8CD-3046-98EC-CC183DF1DF36}"/>
                  </a:ext>
                </a:extLst>
              </p:cNvPr>
              <p:cNvGrpSpPr/>
              <p:nvPr/>
            </p:nvGrpSpPr>
            <p:grpSpPr>
              <a:xfrm>
                <a:off x="3837566" y="3526262"/>
                <a:ext cx="497785" cy="2612407"/>
                <a:chOff x="2699609" y="1478500"/>
                <a:chExt cx="482093" cy="1841952"/>
              </a:xfrm>
            </p:grpSpPr>
            <p:sp>
              <p:nvSpPr>
                <p:cNvPr id="277" name="Freeform 66">
                  <a:extLst>
                    <a:ext uri="{FF2B5EF4-FFF2-40B4-BE49-F238E27FC236}">
                      <a16:creationId xmlns:a16="http://schemas.microsoft.com/office/drawing/2014/main" id="{9C3F0DC2-B5CE-F74E-A479-54779D65CEE4}"/>
                    </a:ext>
                  </a:extLst>
                </p:cNvPr>
                <p:cNvSpPr/>
                <p:nvPr/>
              </p:nvSpPr>
              <p:spPr>
                <a:xfrm flipV="1">
                  <a:off x="2699609" y="1478500"/>
                  <a:ext cx="482093" cy="1834742"/>
                </a:xfrm>
                <a:custGeom>
                  <a:avLst/>
                  <a:gdLst>
                    <a:gd name="connsiteX0" fmla="*/ 0 w 940813"/>
                    <a:gd name="connsiteY0" fmla="*/ 3496036 h 3496036"/>
                    <a:gd name="connsiteX1" fmla="*/ 940535 w 940813"/>
                    <a:gd name="connsiteY1" fmla="*/ 3496036 h 3496036"/>
                    <a:gd name="connsiteX2" fmla="*/ 940535 w 940813"/>
                    <a:gd name="connsiteY2" fmla="*/ 887080 h 3496036"/>
                    <a:gd name="connsiteX3" fmla="*/ 940813 w 940813"/>
                    <a:gd name="connsiteY3" fmla="*/ 887080 h 3496036"/>
                    <a:gd name="connsiteX4" fmla="*/ 470407 w 940813"/>
                    <a:gd name="connsiteY4" fmla="*/ 0 h 3496036"/>
                    <a:gd name="connsiteX5" fmla="*/ 139 w 940813"/>
                    <a:gd name="connsiteY5" fmla="*/ 886818 h 3496036"/>
                    <a:gd name="connsiteX6" fmla="*/ 0 w 940813"/>
                    <a:gd name="connsiteY6" fmla="*/ 886818 h 3496036"/>
                    <a:gd name="connsiteX7" fmla="*/ 0 w 940813"/>
                    <a:gd name="connsiteY7" fmla="*/ 887080 h 3496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40813" h="3496036">
                      <a:moveTo>
                        <a:pt x="0" y="3496036"/>
                      </a:moveTo>
                      <a:lnTo>
                        <a:pt x="940535" y="3496036"/>
                      </a:lnTo>
                      <a:lnTo>
                        <a:pt x="940535" y="887080"/>
                      </a:lnTo>
                      <a:lnTo>
                        <a:pt x="940813" y="887080"/>
                      </a:lnTo>
                      <a:lnTo>
                        <a:pt x="470407" y="0"/>
                      </a:lnTo>
                      <a:lnTo>
                        <a:pt x="139" y="886818"/>
                      </a:lnTo>
                      <a:lnTo>
                        <a:pt x="0" y="886818"/>
                      </a:lnTo>
                      <a:lnTo>
                        <a:pt x="0" y="88708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DE2C5"/>
                    </a:gs>
                    <a:gs pos="60000">
                      <a:srgbClr val="E8A374"/>
                    </a:gs>
                    <a:gs pos="100000">
                      <a:srgbClr val="C37E45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8" name="Freeform 67">
                  <a:extLst>
                    <a:ext uri="{FF2B5EF4-FFF2-40B4-BE49-F238E27FC236}">
                      <a16:creationId xmlns:a16="http://schemas.microsoft.com/office/drawing/2014/main" id="{FD9A7631-1AED-2244-ACB1-A8E77A1ED920}"/>
                    </a:ext>
                  </a:extLst>
                </p:cNvPr>
                <p:cNvSpPr/>
                <p:nvPr/>
              </p:nvSpPr>
              <p:spPr>
                <a:xfrm>
                  <a:off x="2873754" y="3173373"/>
                  <a:ext cx="109461" cy="116951"/>
                </a:xfrm>
                <a:custGeom>
                  <a:avLst/>
                  <a:gdLst>
                    <a:gd name="connsiteX0" fmla="*/ 0 w 206467"/>
                    <a:gd name="connsiteY0" fmla="*/ 0 h 177143"/>
                    <a:gd name="connsiteX1" fmla="*/ 206467 w 206467"/>
                    <a:gd name="connsiteY1" fmla="*/ 177143 h 177143"/>
                    <a:gd name="connsiteX2" fmla="*/ 206467 w 206467"/>
                    <a:gd name="connsiteY2" fmla="*/ 177143 h 177143"/>
                    <a:gd name="connsiteX3" fmla="*/ 0 w 206467"/>
                    <a:gd name="connsiteY3" fmla="*/ 0 h 177143"/>
                    <a:gd name="connsiteX4" fmla="*/ 0 w 206467"/>
                    <a:gd name="connsiteY4" fmla="*/ 0 h 177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6467" h="177143">
                      <a:moveTo>
                        <a:pt x="0" y="0"/>
                      </a:moveTo>
                      <a:lnTo>
                        <a:pt x="206467" y="177143"/>
                      </a:lnTo>
                      <a:lnTo>
                        <a:pt x="206467" y="177143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866CAF"/>
                    </a:gs>
                    <a:gs pos="100000">
                      <a:srgbClr val="9B89C0"/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79" name="Freeform 71">
                  <a:extLst>
                    <a:ext uri="{FF2B5EF4-FFF2-40B4-BE49-F238E27FC236}">
                      <a16:creationId xmlns:a16="http://schemas.microsoft.com/office/drawing/2014/main" id="{C6FB3726-2546-9D4C-BAE9-65F092B3FF6F}"/>
                    </a:ext>
                  </a:extLst>
                </p:cNvPr>
                <p:cNvSpPr/>
                <p:nvPr/>
              </p:nvSpPr>
              <p:spPr>
                <a:xfrm flipV="1">
                  <a:off x="2868553" y="3164724"/>
                  <a:ext cx="145009" cy="155728"/>
                </a:xfrm>
                <a:custGeom>
                  <a:avLst/>
                  <a:gdLst>
                    <a:gd name="connsiteX0" fmla="*/ 0 w 227006"/>
                    <a:gd name="connsiteY0" fmla="*/ 195768 h 195768"/>
                    <a:gd name="connsiteX1" fmla="*/ 227006 w 227006"/>
                    <a:gd name="connsiteY1" fmla="*/ 195768 h 195768"/>
                    <a:gd name="connsiteX2" fmla="*/ 113503 w 227006"/>
                    <a:gd name="connsiteY2" fmla="*/ 0 h 195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7006" h="195768">
                      <a:moveTo>
                        <a:pt x="0" y="195768"/>
                      </a:moveTo>
                      <a:lnTo>
                        <a:pt x="227006" y="195768"/>
                      </a:lnTo>
                      <a:lnTo>
                        <a:pt x="113503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bg1">
                        <a:lumMod val="95000"/>
                      </a:schemeClr>
                    </a:gs>
                    <a:gs pos="53000">
                      <a:schemeClr val="tx1">
                        <a:lumMod val="75000"/>
                        <a:lumOff val="25000"/>
                      </a:schemeClr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855307"/>
                  <a:endParaRPr lang="en-US" sz="170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268" name="Group 267">
                <a:extLst>
                  <a:ext uri="{FF2B5EF4-FFF2-40B4-BE49-F238E27FC236}">
                    <a16:creationId xmlns:a16="http://schemas.microsoft.com/office/drawing/2014/main" id="{684042F0-F942-D549-BFC0-7A678D0EEF4D}"/>
                  </a:ext>
                </a:extLst>
              </p:cNvPr>
              <p:cNvGrpSpPr/>
              <p:nvPr/>
            </p:nvGrpSpPr>
            <p:grpSpPr>
              <a:xfrm>
                <a:off x="3834228" y="97456"/>
                <a:ext cx="500846" cy="5386032"/>
                <a:chOff x="3834228" y="97456"/>
                <a:chExt cx="500846" cy="5386032"/>
              </a:xfrm>
            </p:grpSpPr>
            <p:grpSp>
              <p:nvGrpSpPr>
                <p:cNvPr id="269" name="Group 268">
                  <a:extLst>
                    <a:ext uri="{FF2B5EF4-FFF2-40B4-BE49-F238E27FC236}">
                      <a16:creationId xmlns:a16="http://schemas.microsoft.com/office/drawing/2014/main" id="{F28E6983-9507-2E4A-87F4-71F49970A687}"/>
                    </a:ext>
                  </a:extLst>
                </p:cNvPr>
                <p:cNvGrpSpPr/>
                <p:nvPr/>
              </p:nvGrpSpPr>
              <p:grpSpPr>
                <a:xfrm>
                  <a:off x="3834228" y="4084854"/>
                  <a:ext cx="498638" cy="1398634"/>
                  <a:chOff x="2687893" y="1450752"/>
                  <a:chExt cx="498638" cy="1398634"/>
                </a:xfrm>
              </p:grpSpPr>
              <p:sp>
                <p:nvSpPr>
                  <p:cNvPr id="274" name="Freeform 68">
                    <a:extLst>
                      <a:ext uri="{FF2B5EF4-FFF2-40B4-BE49-F238E27FC236}">
                        <a16:creationId xmlns:a16="http://schemas.microsoft.com/office/drawing/2014/main" id="{E1484F38-B827-CA40-BD7B-DCFC6D3F8B0A}"/>
                      </a:ext>
                    </a:extLst>
                  </p:cNvPr>
                  <p:cNvSpPr/>
                  <p:nvPr/>
                </p:nvSpPr>
                <p:spPr>
                  <a:xfrm>
                    <a:off x="2817610" y="1450752"/>
                    <a:ext cx="239204" cy="1364198"/>
                  </a:xfrm>
                  <a:custGeom>
                    <a:avLst/>
                    <a:gdLst>
                      <a:gd name="connsiteX0" fmla="*/ 0 w 451189"/>
                      <a:gd name="connsiteY0" fmla="*/ 0 h 2225348"/>
                      <a:gd name="connsiteX1" fmla="*/ 451189 w 451189"/>
                      <a:gd name="connsiteY1" fmla="*/ 0 h 2225348"/>
                      <a:gd name="connsiteX2" fmla="*/ 451189 w 451189"/>
                      <a:gd name="connsiteY2" fmla="*/ 2038397 h 2225348"/>
                      <a:gd name="connsiteX3" fmla="*/ 447870 w 451189"/>
                      <a:gd name="connsiteY3" fmla="*/ 2035549 h 2225348"/>
                      <a:gd name="connsiteX4" fmla="*/ 226652 w 451189"/>
                      <a:gd name="connsiteY4" fmla="*/ 2225348 h 2225348"/>
                      <a:gd name="connsiteX5" fmla="*/ 206467 w 451189"/>
                      <a:gd name="connsiteY5" fmla="*/ 2225348 h 2225348"/>
                      <a:gd name="connsiteX6" fmla="*/ 0 w 451189"/>
                      <a:gd name="connsiteY6" fmla="*/ 2048205 h 2225348"/>
                      <a:gd name="connsiteX7" fmla="*/ 0 w 451189"/>
                      <a:gd name="connsiteY7" fmla="*/ 0 h 2225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1189" h="2225348">
                        <a:moveTo>
                          <a:pt x="0" y="0"/>
                        </a:moveTo>
                        <a:lnTo>
                          <a:pt x="451189" y="0"/>
                        </a:lnTo>
                        <a:lnTo>
                          <a:pt x="451189" y="2038397"/>
                        </a:lnTo>
                        <a:lnTo>
                          <a:pt x="447870" y="2035549"/>
                        </a:lnTo>
                        <a:lnTo>
                          <a:pt x="226652" y="2225348"/>
                        </a:lnTo>
                        <a:lnTo>
                          <a:pt x="206467" y="2225348"/>
                        </a:lnTo>
                        <a:lnTo>
                          <a:pt x="0" y="20482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5" name="Freeform 69">
                    <a:extLst>
                      <a:ext uri="{FF2B5EF4-FFF2-40B4-BE49-F238E27FC236}">
                        <a16:creationId xmlns:a16="http://schemas.microsoft.com/office/drawing/2014/main" id="{660D8952-CA66-6B49-B806-82A67667B6BC}"/>
                      </a:ext>
                    </a:extLst>
                  </p:cNvPr>
                  <p:cNvSpPr/>
                  <p:nvPr/>
                </p:nvSpPr>
                <p:spPr>
                  <a:xfrm>
                    <a:off x="2687893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6" name="Freeform 70">
                    <a:extLst>
                      <a:ext uri="{FF2B5EF4-FFF2-40B4-BE49-F238E27FC236}">
                        <a16:creationId xmlns:a16="http://schemas.microsoft.com/office/drawing/2014/main" id="{50FD8BF6-7D78-9046-A90B-8B6ACC9AE923}"/>
                      </a:ext>
                    </a:extLst>
                  </p:cNvPr>
                  <p:cNvSpPr/>
                  <p:nvPr/>
                </p:nvSpPr>
                <p:spPr>
                  <a:xfrm flipH="1">
                    <a:off x="3056814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</p:grpSp>
            <p:grpSp>
              <p:nvGrpSpPr>
                <p:cNvPr id="270" name="Group 269">
                  <a:extLst>
                    <a:ext uri="{FF2B5EF4-FFF2-40B4-BE49-F238E27FC236}">
                      <a16:creationId xmlns:a16="http://schemas.microsoft.com/office/drawing/2014/main" id="{1C3B8AF3-C161-DF43-85E6-DE0789005305}"/>
                    </a:ext>
                  </a:extLst>
                </p:cNvPr>
                <p:cNvGrpSpPr/>
                <p:nvPr/>
              </p:nvGrpSpPr>
              <p:grpSpPr>
                <a:xfrm>
                  <a:off x="3836436" y="97456"/>
                  <a:ext cx="498638" cy="4725966"/>
                  <a:chOff x="2687893" y="1450752"/>
                  <a:chExt cx="498638" cy="1398634"/>
                </a:xfrm>
              </p:grpSpPr>
              <p:sp>
                <p:nvSpPr>
                  <p:cNvPr id="271" name="Freeform 68">
                    <a:extLst>
                      <a:ext uri="{FF2B5EF4-FFF2-40B4-BE49-F238E27FC236}">
                        <a16:creationId xmlns:a16="http://schemas.microsoft.com/office/drawing/2014/main" id="{B7F6ED1F-D747-5D43-92D4-61C9E5E70352}"/>
                      </a:ext>
                    </a:extLst>
                  </p:cNvPr>
                  <p:cNvSpPr/>
                  <p:nvPr/>
                </p:nvSpPr>
                <p:spPr>
                  <a:xfrm>
                    <a:off x="2817610" y="1450752"/>
                    <a:ext cx="239204" cy="1364198"/>
                  </a:xfrm>
                  <a:custGeom>
                    <a:avLst/>
                    <a:gdLst>
                      <a:gd name="connsiteX0" fmla="*/ 0 w 451189"/>
                      <a:gd name="connsiteY0" fmla="*/ 0 h 2225348"/>
                      <a:gd name="connsiteX1" fmla="*/ 451189 w 451189"/>
                      <a:gd name="connsiteY1" fmla="*/ 0 h 2225348"/>
                      <a:gd name="connsiteX2" fmla="*/ 451189 w 451189"/>
                      <a:gd name="connsiteY2" fmla="*/ 2038397 h 2225348"/>
                      <a:gd name="connsiteX3" fmla="*/ 447870 w 451189"/>
                      <a:gd name="connsiteY3" fmla="*/ 2035549 h 2225348"/>
                      <a:gd name="connsiteX4" fmla="*/ 226652 w 451189"/>
                      <a:gd name="connsiteY4" fmla="*/ 2225348 h 2225348"/>
                      <a:gd name="connsiteX5" fmla="*/ 206467 w 451189"/>
                      <a:gd name="connsiteY5" fmla="*/ 2225348 h 2225348"/>
                      <a:gd name="connsiteX6" fmla="*/ 0 w 451189"/>
                      <a:gd name="connsiteY6" fmla="*/ 2048205 h 2225348"/>
                      <a:gd name="connsiteX7" fmla="*/ 0 w 451189"/>
                      <a:gd name="connsiteY7" fmla="*/ 0 h 22253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51189" h="2225348">
                        <a:moveTo>
                          <a:pt x="0" y="0"/>
                        </a:moveTo>
                        <a:lnTo>
                          <a:pt x="451189" y="0"/>
                        </a:lnTo>
                        <a:lnTo>
                          <a:pt x="451189" y="2038397"/>
                        </a:lnTo>
                        <a:lnTo>
                          <a:pt x="447870" y="2035549"/>
                        </a:lnTo>
                        <a:lnTo>
                          <a:pt x="226652" y="2225348"/>
                        </a:lnTo>
                        <a:lnTo>
                          <a:pt x="206467" y="2225348"/>
                        </a:lnTo>
                        <a:lnTo>
                          <a:pt x="0" y="2048205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B0F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2" name="Freeform 69">
                    <a:extLst>
                      <a:ext uri="{FF2B5EF4-FFF2-40B4-BE49-F238E27FC236}">
                        <a16:creationId xmlns:a16="http://schemas.microsoft.com/office/drawing/2014/main" id="{25D3870A-CE96-E142-93C3-502FA6E85AC5}"/>
                      </a:ext>
                    </a:extLst>
                  </p:cNvPr>
                  <p:cNvSpPr/>
                  <p:nvPr/>
                </p:nvSpPr>
                <p:spPr>
                  <a:xfrm>
                    <a:off x="2687893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chemeClr val="accent5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273" name="Freeform 70">
                    <a:extLst>
                      <a:ext uri="{FF2B5EF4-FFF2-40B4-BE49-F238E27FC236}">
                        <a16:creationId xmlns:a16="http://schemas.microsoft.com/office/drawing/2014/main" id="{20125D8F-7E5D-5E47-8652-C96529CD4FC1}"/>
                      </a:ext>
                    </a:extLst>
                  </p:cNvPr>
                  <p:cNvSpPr/>
                  <p:nvPr/>
                </p:nvSpPr>
                <p:spPr>
                  <a:xfrm flipH="1">
                    <a:off x="3056814" y="1450752"/>
                    <a:ext cx="129717" cy="1398634"/>
                  </a:xfrm>
                  <a:custGeom>
                    <a:avLst/>
                    <a:gdLst>
                      <a:gd name="connsiteX0" fmla="*/ 0 w 244673"/>
                      <a:gd name="connsiteY0" fmla="*/ 0 h 2118481"/>
                      <a:gd name="connsiteX1" fmla="*/ 244673 w 244673"/>
                      <a:gd name="connsiteY1" fmla="*/ 0 h 2118481"/>
                      <a:gd name="connsiteX2" fmla="*/ 244673 w 244673"/>
                      <a:gd name="connsiteY2" fmla="*/ 1899082 h 2118481"/>
                      <a:gd name="connsiteX3" fmla="*/ 232036 w 244673"/>
                      <a:gd name="connsiteY3" fmla="*/ 1886445 h 2118481"/>
                      <a:gd name="connsiteX4" fmla="*/ 0 w 244673"/>
                      <a:gd name="connsiteY4" fmla="*/ 2118481 h 2118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44673" h="2118481">
                        <a:moveTo>
                          <a:pt x="0" y="0"/>
                        </a:moveTo>
                        <a:lnTo>
                          <a:pt x="244673" y="0"/>
                        </a:lnTo>
                        <a:lnTo>
                          <a:pt x="244673" y="1899082"/>
                        </a:lnTo>
                        <a:lnTo>
                          <a:pt x="232036" y="1886445"/>
                        </a:lnTo>
                        <a:lnTo>
                          <a:pt x="0" y="2118481"/>
                        </a:lnTo>
                        <a:close/>
                      </a:path>
                    </a:pathLst>
                  </a:custGeom>
                  <a:solidFill>
                    <a:srgbClr val="0070C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855307"/>
                    <a:endParaRPr lang="en-US" sz="1700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289" name="Freeform 67">
            <a:extLst>
              <a:ext uri="{FF2B5EF4-FFF2-40B4-BE49-F238E27FC236}">
                <a16:creationId xmlns:a16="http://schemas.microsoft.com/office/drawing/2014/main" id="{1DC9F6D8-21BF-BE48-A16B-E0531B6976F7}"/>
              </a:ext>
            </a:extLst>
          </p:cNvPr>
          <p:cNvSpPr/>
          <p:nvPr/>
        </p:nvSpPr>
        <p:spPr>
          <a:xfrm flipV="1">
            <a:off x="8183458" y="1656498"/>
            <a:ext cx="114647" cy="111747"/>
          </a:xfrm>
          <a:custGeom>
            <a:avLst/>
            <a:gdLst>
              <a:gd name="connsiteX0" fmla="*/ 0 w 206467"/>
              <a:gd name="connsiteY0" fmla="*/ 0 h 177143"/>
              <a:gd name="connsiteX1" fmla="*/ 206467 w 206467"/>
              <a:gd name="connsiteY1" fmla="*/ 177143 h 177143"/>
              <a:gd name="connsiteX2" fmla="*/ 206467 w 206467"/>
              <a:gd name="connsiteY2" fmla="*/ 177143 h 177143"/>
              <a:gd name="connsiteX3" fmla="*/ 0 w 206467"/>
              <a:gd name="connsiteY3" fmla="*/ 0 h 177143"/>
              <a:gd name="connsiteX4" fmla="*/ 0 w 206467"/>
              <a:gd name="connsiteY4" fmla="*/ 0 h 17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467" h="177143">
                <a:moveTo>
                  <a:pt x="0" y="0"/>
                </a:moveTo>
                <a:lnTo>
                  <a:pt x="206467" y="177143"/>
                </a:lnTo>
                <a:lnTo>
                  <a:pt x="206467" y="17714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866CAF"/>
              </a:gs>
              <a:gs pos="100000">
                <a:srgbClr val="9B89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12" rIns="91407" bIns="45712" rtlCol="0" anchor="ctr"/>
          <a:lstStyle/>
          <a:p>
            <a:pPr algn="ctr" defTabSz="855307"/>
            <a:endParaRPr lang="en-US" sz="1700">
              <a:solidFill>
                <a:prstClr val="white"/>
              </a:solidFill>
            </a:endParaRPr>
          </a:p>
        </p:txBody>
      </p: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4CEAB7AA-C19E-E742-9C42-994DF1CE7998}"/>
              </a:ext>
            </a:extLst>
          </p:cNvPr>
          <p:cNvGrpSpPr/>
          <p:nvPr/>
        </p:nvGrpSpPr>
        <p:grpSpPr>
          <a:xfrm>
            <a:off x="7397147" y="24716"/>
            <a:ext cx="2761808" cy="1498799"/>
            <a:chOff x="6251945" y="73427"/>
            <a:chExt cx="2761808" cy="1498798"/>
          </a:xfrm>
        </p:grpSpPr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346D749B-3C96-9644-A382-D4993EAECACF}"/>
                </a:ext>
              </a:extLst>
            </p:cNvPr>
            <p:cNvSpPr/>
            <p:nvPr/>
          </p:nvSpPr>
          <p:spPr>
            <a:xfrm rot="20392142">
              <a:off x="6251945" y="494530"/>
              <a:ext cx="2761808" cy="107769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012"/>
              <a:r>
                <a:rPr lang="en-US" sz="1600" b="1" dirty="0" err="1" smtClean="0">
                  <a:solidFill>
                    <a:srgbClr val="41B0B6"/>
                  </a:solidFill>
                </a:rPr>
                <a:t>Faaliyet</a:t>
              </a:r>
              <a:r>
                <a:rPr lang="en-US" sz="1600" b="1" dirty="0" smtClean="0">
                  <a:solidFill>
                    <a:srgbClr val="41B0B6"/>
                  </a:solidFill>
                </a:rPr>
                <a:t> </a:t>
              </a:r>
              <a:r>
                <a:rPr lang="en-US" sz="1600" b="1" dirty="0" err="1">
                  <a:solidFill>
                    <a:srgbClr val="41B0B6"/>
                  </a:solidFill>
                </a:rPr>
                <a:t>ve</a:t>
              </a:r>
              <a:r>
                <a:rPr lang="en-US" sz="1600" b="1" dirty="0">
                  <a:solidFill>
                    <a:srgbClr val="41B0B6"/>
                  </a:solidFill>
                </a:rPr>
                <a:t> </a:t>
              </a:r>
              <a:r>
                <a:rPr lang="en-US" sz="1600" b="1" dirty="0" err="1">
                  <a:solidFill>
                    <a:srgbClr val="41B0B6"/>
                  </a:solidFill>
                </a:rPr>
                <a:t>işlemlerin</a:t>
              </a:r>
              <a:r>
                <a:rPr lang="en-US" sz="1600" b="1" dirty="0">
                  <a:solidFill>
                    <a:srgbClr val="41B0B6"/>
                  </a:solidFill>
                </a:rPr>
                <a:t> </a:t>
              </a:r>
              <a:r>
                <a:rPr lang="en-US" sz="1600" b="1" dirty="0" err="1">
                  <a:solidFill>
                    <a:srgbClr val="41B0B6"/>
                  </a:solidFill>
                </a:rPr>
                <a:t>kanun</a:t>
              </a:r>
              <a:r>
                <a:rPr lang="en-US" sz="1600" b="1" dirty="0">
                  <a:solidFill>
                    <a:srgbClr val="41B0B6"/>
                  </a:solidFill>
                </a:rPr>
                <a:t>, </a:t>
              </a:r>
              <a:r>
                <a:rPr lang="en-US" sz="1600" b="1" dirty="0" err="1">
                  <a:solidFill>
                    <a:srgbClr val="41B0B6"/>
                  </a:solidFill>
                </a:rPr>
                <a:t>tüzük</a:t>
              </a:r>
              <a:r>
                <a:rPr lang="en-US" sz="1600" b="1" dirty="0">
                  <a:solidFill>
                    <a:srgbClr val="41B0B6"/>
                  </a:solidFill>
                </a:rPr>
                <a:t>, </a:t>
              </a:r>
              <a:r>
                <a:rPr lang="en-US" sz="1600" b="1" dirty="0" err="1">
                  <a:solidFill>
                    <a:srgbClr val="41B0B6"/>
                  </a:solidFill>
                </a:rPr>
                <a:t>yönetmelik</a:t>
              </a:r>
              <a:r>
                <a:rPr lang="en-US" sz="1600" b="1" dirty="0">
                  <a:solidFill>
                    <a:srgbClr val="41B0B6"/>
                  </a:solidFill>
                </a:rPr>
                <a:t> </a:t>
              </a:r>
              <a:r>
                <a:rPr lang="en-US" sz="1600" b="1" dirty="0" err="1">
                  <a:solidFill>
                    <a:srgbClr val="41B0B6"/>
                  </a:solidFill>
                </a:rPr>
                <a:t>ve</a:t>
              </a:r>
              <a:r>
                <a:rPr lang="en-US" sz="1600" b="1" dirty="0">
                  <a:solidFill>
                    <a:srgbClr val="41B0B6"/>
                  </a:solidFill>
                </a:rPr>
                <a:t> </a:t>
              </a:r>
              <a:r>
                <a:rPr lang="en-US" sz="1600" b="1" dirty="0" err="1">
                  <a:solidFill>
                    <a:srgbClr val="41B0B6"/>
                  </a:solidFill>
                </a:rPr>
                <a:t>diğer</a:t>
              </a:r>
              <a:r>
                <a:rPr lang="en-US" sz="1600" b="1" dirty="0">
                  <a:solidFill>
                    <a:srgbClr val="41B0B6"/>
                  </a:solidFill>
                </a:rPr>
                <a:t> </a:t>
              </a:r>
              <a:r>
                <a:rPr lang="en-US" sz="1600" b="1" dirty="0" err="1">
                  <a:solidFill>
                    <a:srgbClr val="41B0B6"/>
                  </a:solidFill>
                </a:rPr>
                <a:t>mevzuata</a:t>
              </a:r>
              <a:r>
                <a:rPr lang="en-US" sz="1600" b="1" dirty="0">
                  <a:solidFill>
                    <a:srgbClr val="41B0B6"/>
                  </a:solidFill>
                </a:rPr>
                <a:t> </a:t>
              </a:r>
              <a:r>
                <a:rPr lang="en-US" sz="1600" b="1" dirty="0" err="1">
                  <a:solidFill>
                    <a:srgbClr val="41B0B6"/>
                  </a:solidFill>
                </a:rPr>
                <a:t>uygunluğunun</a:t>
              </a:r>
              <a:r>
                <a:rPr lang="en-US" sz="1600" b="1" dirty="0">
                  <a:solidFill>
                    <a:srgbClr val="41B0B6"/>
                  </a:solidFill>
                </a:rPr>
                <a:t> </a:t>
              </a:r>
              <a:r>
                <a:rPr lang="en-US" sz="1600" b="1" dirty="0" err="1">
                  <a:solidFill>
                    <a:srgbClr val="41B0B6"/>
                  </a:solidFill>
                </a:rPr>
                <a:t>değerlendirilmesi</a:t>
              </a:r>
              <a:endParaRPr lang="en-US" sz="1600" b="1" dirty="0">
                <a:solidFill>
                  <a:srgbClr val="41B0B6"/>
                </a:solidFill>
              </a:endParaRP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1D7E591D-7955-D64A-9CD1-0FE3B097BC21}"/>
                </a:ext>
              </a:extLst>
            </p:cNvPr>
            <p:cNvSpPr/>
            <p:nvPr/>
          </p:nvSpPr>
          <p:spPr>
            <a:xfrm rot="20392142">
              <a:off x="8624280" y="73427"/>
              <a:ext cx="314724" cy="1077695"/>
            </a:xfrm>
            <a:prstGeom prst="rect">
              <a:avLst/>
            </a:prstGeom>
            <a:solidFill>
              <a:srgbClr val="3696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012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9708346B-0284-5C4A-8295-56DF2C880C8D}"/>
              </a:ext>
            </a:extLst>
          </p:cNvPr>
          <p:cNvGrpSpPr/>
          <p:nvPr/>
        </p:nvGrpSpPr>
        <p:grpSpPr>
          <a:xfrm rot="858611">
            <a:off x="7968376" y="4131063"/>
            <a:ext cx="2983323" cy="1134201"/>
            <a:chOff x="7221179" y="2116745"/>
            <a:chExt cx="2983323" cy="1134201"/>
          </a:xfrm>
        </p:grpSpPr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8562A6E0-42C5-6E48-AA4D-D79919486AB3}"/>
                </a:ext>
              </a:extLst>
            </p:cNvPr>
            <p:cNvSpPr/>
            <p:nvPr/>
          </p:nvSpPr>
          <p:spPr>
            <a:xfrm>
              <a:off x="7221179" y="2173251"/>
              <a:ext cx="2761808" cy="107769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012"/>
              <a:r>
                <a:rPr lang="en-US" sz="1300" b="1" dirty="0" err="1">
                  <a:solidFill>
                    <a:srgbClr val="EE7E69"/>
                  </a:solidFill>
                </a:rPr>
                <a:t>Gelir</a:t>
              </a:r>
              <a:r>
                <a:rPr lang="en-US" sz="1300" b="1" dirty="0">
                  <a:solidFill>
                    <a:srgbClr val="EE7E69"/>
                  </a:solidFill>
                </a:rPr>
                <a:t>, </a:t>
              </a:r>
              <a:r>
                <a:rPr lang="en-US" sz="1300" b="1" dirty="0" err="1">
                  <a:solidFill>
                    <a:srgbClr val="EE7E69"/>
                  </a:solidFill>
                </a:rPr>
                <a:t>gider</a:t>
              </a:r>
              <a:r>
                <a:rPr lang="en-US" sz="1300" b="1" dirty="0">
                  <a:solidFill>
                    <a:srgbClr val="EE7E69"/>
                  </a:solidFill>
                </a:rPr>
                <a:t>, </a:t>
              </a:r>
              <a:r>
                <a:rPr lang="en-US" sz="1300" b="1" dirty="0" err="1">
                  <a:solidFill>
                    <a:srgbClr val="EE7E69"/>
                  </a:solidFill>
                </a:rPr>
                <a:t>varlık</a:t>
              </a:r>
              <a:r>
                <a:rPr lang="en-US" sz="1300" b="1" dirty="0">
                  <a:solidFill>
                    <a:srgbClr val="EE7E69"/>
                  </a:solidFill>
                </a:rPr>
                <a:t> </a:t>
              </a:r>
              <a:r>
                <a:rPr lang="en-US" sz="1300" b="1" dirty="0" err="1">
                  <a:solidFill>
                    <a:srgbClr val="EE7E69"/>
                  </a:solidFill>
                </a:rPr>
                <a:t>ve</a:t>
              </a:r>
              <a:r>
                <a:rPr lang="en-US" sz="1300" b="1" dirty="0">
                  <a:solidFill>
                    <a:srgbClr val="EE7E69"/>
                  </a:solidFill>
                </a:rPr>
                <a:t> </a:t>
              </a:r>
              <a:r>
                <a:rPr lang="en-US" sz="1300" b="1" dirty="0" err="1">
                  <a:solidFill>
                    <a:srgbClr val="EE7E69"/>
                  </a:solidFill>
                </a:rPr>
                <a:t>yükümlülüklere</a:t>
              </a:r>
              <a:r>
                <a:rPr lang="en-US" sz="1300" b="1" dirty="0">
                  <a:solidFill>
                    <a:srgbClr val="EE7E69"/>
                  </a:solidFill>
                </a:rPr>
                <a:t> </a:t>
              </a:r>
              <a:r>
                <a:rPr lang="en-US" sz="1300" b="1" dirty="0" err="1" smtClean="0">
                  <a:solidFill>
                    <a:srgbClr val="EE7E69"/>
                  </a:solidFill>
                </a:rPr>
                <a:t>ilişkin</a:t>
              </a:r>
              <a:r>
                <a:rPr lang="tr-TR" sz="1300" b="1" dirty="0" smtClean="0">
                  <a:solidFill>
                    <a:srgbClr val="EE7E69"/>
                  </a:solidFill>
                </a:rPr>
                <a:t> h</a:t>
              </a:r>
              <a:r>
                <a:rPr lang="en-US" sz="1300" b="1" dirty="0" err="1" smtClean="0">
                  <a:solidFill>
                    <a:srgbClr val="EE7E69"/>
                  </a:solidFill>
                </a:rPr>
                <a:t>esap</a:t>
              </a:r>
              <a:r>
                <a:rPr lang="en-US" sz="1300" b="1" dirty="0" smtClean="0">
                  <a:solidFill>
                    <a:srgbClr val="EE7E69"/>
                  </a:solidFill>
                </a:rPr>
                <a:t> </a:t>
              </a:r>
              <a:r>
                <a:rPr lang="en-US" sz="1300" b="1" dirty="0" err="1">
                  <a:solidFill>
                    <a:srgbClr val="EE7E69"/>
                  </a:solidFill>
                </a:rPr>
                <a:t>ve</a:t>
              </a:r>
              <a:r>
                <a:rPr lang="en-US" sz="1300" b="1" dirty="0">
                  <a:solidFill>
                    <a:srgbClr val="EE7E69"/>
                  </a:solidFill>
                </a:rPr>
                <a:t> </a:t>
              </a:r>
              <a:r>
                <a:rPr lang="en-US" sz="1300" b="1" dirty="0" err="1">
                  <a:solidFill>
                    <a:srgbClr val="EE7E69"/>
                  </a:solidFill>
                </a:rPr>
                <a:t>işlemlerin</a:t>
              </a:r>
              <a:r>
                <a:rPr lang="en-US" sz="1300" b="1" dirty="0">
                  <a:solidFill>
                    <a:srgbClr val="EE7E69"/>
                  </a:solidFill>
                </a:rPr>
                <a:t> </a:t>
              </a:r>
              <a:r>
                <a:rPr lang="en-US" sz="1300" b="1" dirty="0" err="1">
                  <a:solidFill>
                    <a:srgbClr val="EE7E69"/>
                  </a:solidFill>
                </a:rPr>
                <a:t>doğruluğunun</a:t>
              </a:r>
              <a:r>
                <a:rPr lang="en-US" sz="1300" b="1" dirty="0">
                  <a:solidFill>
                    <a:srgbClr val="EE7E69"/>
                  </a:solidFill>
                </a:rPr>
                <a:t>, </a:t>
              </a:r>
              <a:r>
                <a:rPr lang="en-US" sz="1300" b="1" dirty="0" err="1">
                  <a:solidFill>
                    <a:srgbClr val="EE7E69"/>
                  </a:solidFill>
                </a:rPr>
                <a:t>mali</a:t>
              </a:r>
              <a:r>
                <a:rPr lang="en-US" sz="1300" b="1" dirty="0">
                  <a:solidFill>
                    <a:srgbClr val="EE7E69"/>
                  </a:solidFill>
                </a:rPr>
                <a:t> </a:t>
              </a:r>
              <a:r>
                <a:rPr lang="en-US" sz="1300" b="1" dirty="0" err="1">
                  <a:solidFill>
                    <a:srgbClr val="EE7E69"/>
                  </a:solidFill>
                </a:rPr>
                <a:t>sistem</a:t>
              </a:r>
              <a:r>
                <a:rPr lang="en-US" sz="1300" b="1" dirty="0">
                  <a:solidFill>
                    <a:srgbClr val="EE7E69"/>
                  </a:solidFill>
                </a:rPr>
                <a:t> </a:t>
              </a:r>
              <a:r>
                <a:rPr lang="en-US" sz="1300" b="1" dirty="0" err="1">
                  <a:solidFill>
                    <a:srgbClr val="EE7E69"/>
                  </a:solidFill>
                </a:rPr>
                <a:t>ve</a:t>
              </a:r>
              <a:r>
                <a:rPr lang="en-US" sz="1300" b="1" dirty="0">
                  <a:solidFill>
                    <a:srgbClr val="EE7E69"/>
                  </a:solidFill>
                </a:rPr>
                <a:t> </a:t>
              </a:r>
              <a:r>
                <a:rPr lang="en-US" sz="1300" b="1" dirty="0" err="1">
                  <a:solidFill>
                    <a:srgbClr val="EE7E69"/>
                  </a:solidFill>
                </a:rPr>
                <a:t>tabloların</a:t>
              </a:r>
              <a:r>
                <a:rPr lang="en-US" sz="1300" b="1" dirty="0">
                  <a:solidFill>
                    <a:srgbClr val="EE7E69"/>
                  </a:solidFill>
                </a:rPr>
                <a:t> </a:t>
              </a:r>
              <a:r>
                <a:rPr lang="en-US" sz="1300" b="1" dirty="0" err="1" smtClean="0">
                  <a:solidFill>
                    <a:srgbClr val="EE7E69"/>
                  </a:solidFill>
                </a:rPr>
                <a:t>güvenilirliğinin</a:t>
              </a:r>
              <a:r>
                <a:rPr lang="tr-TR" sz="1300" b="1" dirty="0" smtClean="0">
                  <a:solidFill>
                    <a:srgbClr val="EE7E69"/>
                  </a:solidFill>
                </a:rPr>
                <a:t> </a:t>
              </a:r>
              <a:r>
                <a:rPr lang="en-US" sz="1300" b="1" dirty="0" err="1" smtClean="0">
                  <a:solidFill>
                    <a:srgbClr val="EE7E69"/>
                  </a:solidFill>
                </a:rPr>
                <a:t>değerlendirilmesidir</a:t>
              </a:r>
              <a:endParaRPr lang="en-US" sz="1300" b="1" dirty="0">
                <a:solidFill>
                  <a:srgbClr val="EE7E69"/>
                </a:solidFill>
              </a:endParaRPr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96904573-E629-3446-BA6D-1FFA0B91492A}"/>
                </a:ext>
              </a:extLst>
            </p:cNvPr>
            <p:cNvSpPr/>
            <p:nvPr/>
          </p:nvSpPr>
          <p:spPr>
            <a:xfrm>
              <a:off x="9889778" y="2116745"/>
              <a:ext cx="314724" cy="1077695"/>
            </a:xfrm>
            <a:prstGeom prst="rect">
              <a:avLst/>
            </a:prstGeom>
            <a:solidFill>
              <a:srgbClr val="EA60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012"/>
              <a:endParaRPr lang="en-US" sz="1200">
                <a:solidFill>
                  <a:prstClr val="white"/>
                </a:solidFill>
              </a:endParaRPr>
            </a:p>
          </p:txBody>
        </p:sp>
      </p:grpSp>
      <p:grpSp>
        <p:nvGrpSpPr>
          <p:cNvPr id="296" name="Group 295">
            <a:extLst>
              <a:ext uri="{FF2B5EF4-FFF2-40B4-BE49-F238E27FC236}">
                <a16:creationId xmlns:a16="http://schemas.microsoft.com/office/drawing/2014/main" id="{1AEC1BE0-5EBE-4A46-9C9B-7804E9756918}"/>
              </a:ext>
            </a:extLst>
          </p:cNvPr>
          <p:cNvGrpSpPr/>
          <p:nvPr/>
        </p:nvGrpSpPr>
        <p:grpSpPr>
          <a:xfrm rot="1712254" flipH="1">
            <a:off x="1744487" y="1156330"/>
            <a:ext cx="2761809" cy="1251053"/>
            <a:chOff x="7398983" y="3906087"/>
            <a:chExt cx="2761809" cy="1251053"/>
          </a:xfrm>
        </p:grpSpPr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C0ABACC0-9A6A-1841-B4FA-5D3AFA7FE287}"/>
                </a:ext>
              </a:extLst>
            </p:cNvPr>
            <p:cNvSpPr/>
            <p:nvPr/>
          </p:nvSpPr>
          <p:spPr>
            <a:xfrm rot="488720">
              <a:off x="7398983" y="3906087"/>
              <a:ext cx="2761809" cy="10776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012"/>
              <a:r>
                <a:rPr lang="en-US" sz="2000" b="1" dirty="0" err="1">
                  <a:solidFill>
                    <a:srgbClr val="3C4956"/>
                  </a:solidFill>
                </a:rPr>
                <a:t>Denetlenen</a:t>
              </a:r>
              <a:r>
                <a:rPr lang="en-US" sz="2000" b="1" dirty="0">
                  <a:solidFill>
                    <a:srgbClr val="3C4956"/>
                  </a:solidFill>
                </a:rPr>
                <a:t> </a:t>
              </a:r>
              <a:r>
                <a:rPr lang="en-US" sz="2000" b="1" dirty="0" err="1">
                  <a:solidFill>
                    <a:srgbClr val="3C4956"/>
                  </a:solidFill>
                </a:rPr>
                <a:t>birimin</a:t>
              </a:r>
              <a:r>
                <a:rPr lang="en-US" sz="2000" b="1" dirty="0">
                  <a:solidFill>
                    <a:srgbClr val="3C4956"/>
                  </a:solidFill>
                </a:rPr>
                <a:t> </a:t>
              </a:r>
            </a:p>
            <a:p>
              <a:pPr algn="r" defTabSz="914012"/>
              <a:r>
                <a:rPr lang="en-US" sz="2000" b="1" dirty="0" err="1">
                  <a:solidFill>
                    <a:srgbClr val="3C4956"/>
                  </a:solidFill>
                </a:rPr>
                <a:t>iç</a:t>
              </a:r>
              <a:r>
                <a:rPr lang="en-US" sz="2000" b="1" dirty="0">
                  <a:solidFill>
                    <a:srgbClr val="3C4956"/>
                  </a:solidFill>
                </a:rPr>
                <a:t> </a:t>
              </a:r>
              <a:r>
                <a:rPr lang="en-US" sz="2000" b="1" dirty="0" err="1">
                  <a:solidFill>
                    <a:srgbClr val="3C4956"/>
                  </a:solidFill>
                </a:rPr>
                <a:t>kontrol</a:t>
              </a:r>
              <a:r>
                <a:rPr lang="en-US" sz="2000" b="1" dirty="0">
                  <a:solidFill>
                    <a:srgbClr val="3C4956"/>
                  </a:solidFill>
                </a:rPr>
                <a:t> </a:t>
              </a:r>
              <a:r>
                <a:rPr lang="en-US" sz="2000" b="1" dirty="0" err="1">
                  <a:solidFill>
                    <a:srgbClr val="3C4956"/>
                  </a:solidFill>
                </a:rPr>
                <a:t>sisteminin</a:t>
              </a:r>
              <a:r>
                <a:rPr lang="en-US" sz="2000" b="1" dirty="0">
                  <a:solidFill>
                    <a:srgbClr val="3C4956"/>
                  </a:solidFill>
                </a:rPr>
                <a:t> </a:t>
              </a:r>
              <a:r>
                <a:rPr lang="en-US" sz="2000" b="1" dirty="0" err="1">
                  <a:solidFill>
                    <a:srgbClr val="3C4956"/>
                  </a:solidFill>
                </a:rPr>
                <a:t>değerlendirilmesidir</a:t>
              </a:r>
              <a:r>
                <a:rPr lang="en-US" sz="2000" b="1" dirty="0">
                  <a:solidFill>
                    <a:srgbClr val="3C4956"/>
                  </a:solidFill>
                </a:rPr>
                <a:t> </a:t>
              </a:r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6688A201-9FF7-3943-9876-00383E313734}"/>
                </a:ext>
              </a:extLst>
            </p:cNvPr>
            <p:cNvSpPr/>
            <p:nvPr/>
          </p:nvSpPr>
          <p:spPr>
            <a:xfrm rot="488720">
              <a:off x="9833724" y="4079444"/>
              <a:ext cx="314725" cy="1077696"/>
            </a:xfrm>
            <a:prstGeom prst="rect">
              <a:avLst/>
            </a:prstGeom>
            <a:solidFill>
              <a:srgbClr val="3C49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2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0EEAAFD5-3DC0-8D42-ABB9-C970863A8A40}"/>
              </a:ext>
            </a:extLst>
          </p:cNvPr>
          <p:cNvGrpSpPr/>
          <p:nvPr/>
        </p:nvGrpSpPr>
        <p:grpSpPr>
          <a:xfrm rot="19905592">
            <a:off x="8212737" y="2355235"/>
            <a:ext cx="2761808" cy="1556200"/>
            <a:chOff x="5762362" y="5147045"/>
            <a:chExt cx="2761808" cy="1556200"/>
          </a:xfrm>
        </p:grpSpPr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7EB1FB8D-9713-934F-91CD-EC4486DE5E39}"/>
                </a:ext>
              </a:extLst>
            </p:cNvPr>
            <p:cNvSpPr/>
            <p:nvPr/>
          </p:nvSpPr>
          <p:spPr>
            <a:xfrm rot="1381310">
              <a:off x="5762362" y="5147045"/>
              <a:ext cx="2761808" cy="1077695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012"/>
              <a:r>
                <a:rPr lang="en-US" sz="1600" b="1" dirty="0" err="1">
                  <a:solidFill>
                    <a:srgbClr val="FDBB32"/>
                  </a:solidFill>
                </a:rPr>
                <a:t>Faaliyet</a:t>
              </a:r>
              <a:r>
                <a:rPr lang="en-US" sz="1600" b="1" dirty="0">
                  <a:solidFill>
                    <a:srgbClr val="FDBB32"/>
                  </a:solidFill>
                </a:rPr>
                <a:t> </a:t>
              </a:r>
              <a:r>
                <a:rPr lang="en-US" sz="1600" b="1" dirty="0" err="1">
                  <a:solidFill>
                    <a:srgbClr val="FDBB32"/>
                  </a:solidFill>
                </a:rPr>
                <a:t>ve</a:t>
              </a:r>
              <a:r>
                <a:rPr lang="en-US" sz="1600" b="1" dirty="0">
                  <a:solidFill>
                    <a:srgbClr val="FDBB32"/>
                  </a:solidFill>
                </a:rPr>
                <a:t> </a:t>
              </a:r>
              <a:r>
                <a:rPr lang="en-US" sz="1600" b="1" dirty="0" err="1">
                  <a:solidFill>
                    <a:srgbClr val="FDBB32"/>
                  </a:solidFill>
                </a:rPr>
                <a:t>işlemlerin</a:t>
              </a:r>
              <a:r>
                <a:rPr lang="en-US" sz="1600" b="1" dirty="0">
                  <a:solidFill>
                    <a:srgbClr val="FDBB32"/>
                  </a:solidFill>
                </a:rPr>
                <a:t>, </a:t>
              </a:r>
            </a:p>
            <a:p>
              <a:pPr defTabSz="914012"/>
              <a:r>
                <a:rPr lang="en-US" sz="1600" b="1" dirty="0" err="1">
                  <a:solidFill>
                    <a:srgbClr val="FDBB32"/>
                  </a:solidFill>
                </a:rPr>
                <a:t>etkililiği</a:t>
              </a:r>
              <a:r>
                <a:rPr lang="en-US" sz="1600" b="1" dirty="0">
                  <a:solidFill>
                    <a:srgbClr val="FDBB32"/>
                  </a:solidFill>
                </a:rPr>
                <a:t>, </a:t>
              </a:r>
              <a:r>
                <a:rPr lang="en-US" sz="1600" b="1" dirty="0" err="1">
                  <a:solidFill>
                    <a:srgbClr val="FDBB32"/>
                  </a:solidFill>
                </a:rPr>
                <a:t>ekonomikliği</a:t>
              </a:r>
              <a:r>
                <a:rPr lang="en-US" sz="1600" b="1" dirty="0">
                  <a:solidFill>
                    <a:srgbClr val="FDBB32"/>
                  </a:solidFill>
                </a:rPr>
                <a:t> </a:t>
              </a:r>
              <a:r>
                <a:rPr lang="en-US" sz="1600" b="1" dirty="0" err="1">
                  <a:solidFill>
                    <a:srgbClr val="FDBB32"/>
                  </a:solidFill>
                </a:rPr>
                <a:t>ve</a:t>
              </a:r>
              <a:r>
                <a:rPr lang="en-US" sz="1600" b="1" dirty="0">
                  <a:solidFill>
                    <a:srgbClr val="FDBB32"/>
                  </a:solidFill>
                </a:rPr>
                <a:t> </a:t>
              </a:r>
              <a:r>
                <a:rPr lang="en-US" sz="1600" b="1" dirty="0" err="1">
                  <a:solidFill>
                    <a:srgbClr val="FDBB32"/>
                  </a:solidFill>
                </a:rPr>
                <a:t>verimliliğinin</a:t>
              </a:r>
              <a:r>
                <a:rPr lang="en-US" sz="1600" b="1" dirty="0">
                  <a:solidFill>
                    <a:srgbClr val="FDBB32"/>
                  </a:solidFill>
                </a:rPr>
                <a:t> </a:t>
              </a:r>
              <a:r>
                <a:rPr lang="en-US" sz="1600" b="1" dirty="0" err="1" smtClean="0">
                  <a:solidFill>
                    <a:srgbClr val="FDBB32"/>
                  </a:solidFill>
                </a:rPr>
                <a:t>değerlendirilmesi</a:t>
              </a:r>
              <a:endParaRPr lang="en-US" sz="1600" b="1" dirty="0">
                <a:solidFill>
                  <a:srgbClr val="FDBB32"/>
                </a:solidFill>
              </a:endParaRPr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70135165-AD12-6346-A083-359FAA9C2173}"/>
                </a:ext>
              </a:extLst>
            </p:cNvPr>
            <p:cNvSpPr/>
            <p:nvPr/>
          </p:nvSpPr>
          <p:spPr>
            <a:xfrm rot="1381310">
              <a:off x="8111998" y="5625550"/>
              <a:ext cx="314724" cy="1077695"/>
            </a:xfrm>
            <a:prstGeom prst="rect">
              <a:avLst/>
            </a:prstGeom>
            <a:solidFill>
              <a:srgbClr val="CA87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012"/>
              <a:endParaRPr 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09167A2F-3A97-3443-9DB0-ECBA94ACE2B4}"/>
              </a:ext>
            </a:extLst>
          </p:cNvPr>
          <p:cNvGrpSpPr/>
          <p:nvPr/>
        </p:nvGrpSpPr>
        <p:grpSpPr>
          <a:xfrm rot="21363107" flipH="1">
            <a:off x="1160181" y="3897582"/>
            <a:ext cx="3097224" cy="1251053"/>
            <a:chOff x="7398983" y="3906087"/>
            <a:chExt cx="2761809" cy="1251053"/>
          </a:xfrm>
        </p:grpSpPr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BFE8050D-6653-C042-96A5-717F84286B07}"/>
                </a:ext>
              </a:extLst>
            </p:cNvPr>
            <p:cNvSpPr/>
            <p:nvPr/>
          </p:nvSpPr>
          <p:spPr>
            <a:xfrm rot="488720">
              <a:off x="7398983" y="3906087"/>
              <a:ext cx="2761809" cy="107769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4012"/>
              <a:r>
                <a:rPr lang="en-US" sz="1600" b="1" dirty="0" err="1">
                  <a:solidFill>
                    <a:srgbClr val="94922E"/>
                  </a:solidFill>
                </a:rPr>
                <a:t>Denetlenen</a:t>
              </a:r>
              <a:r>
                <a:rPr lang="en-US" sz="1600" b="1" dirty="0">
                  <a:solidFill>
                    <a:srgbClr val="94922E"/>
                  </a:solidFill>
                </a:rPr>
                <a:t> </a:t>
              </a:r>
              <a:r>
                <a:rPr lang="en-US" sz="1600" b="1" dirty="0" err="1">
                  <a:solidFill>
                    <a:srgbClr val="94922E"/>
                  </a:solidFill>
                </a:rPr>
                <a:t>birimin</a:t>
              </a:r>
              <a:r>
                <a:rPr lang="en-US" sz="1600" b="1" dirty="0">
                  <a:solidFill>
                    <a:srgbClr val="94922E"/>
                  </a:solidFill>
                </a:rPr>
                <a:t>, </a:t>
              </a:r>
              <a:r>
                <a:rPr lang="en-US" sz="1600" b="1" dirty="0" err="1">
                  <a:solidFill>
                    <a:srgbClr val="94922E"/>
                  </a:solidFill>
                </a:rPr>
                <a:t>elektronik</a:t>
              </a:r>
              <a:r>
                <a:rPr lang="en-US" sz="1600" b="1" dirty="0">
                  <a:solidFill>
                    <a:srgbClr val="94922E"/>
                  </a:solidFill>
                </a:rPr>
                <a:t> </a:t>
              </a:r>
              <a:r>
                <a:rPr lang="en-US" sz="1600" b="1" dirty="0" err="1">
                  <a:solidFill>
                    <a:srgbClr val="94922E"/>
                  </a:solidFill>
                </a:rPr>
                <a:t>bilgi</a:t>
              </a:r>
              <a:r>
                <a:rPr lang="en-US" sz="1600" b="1" dirty="0">
                  <a:solidFill>
                    <a:srgbClr val="94922E"/>
                  </a:solidFill>
                </a:rPr>
                <a:t> </a:t>
              </a:r>
              <a:r>
                <a:rPr lang="en-US" sz="1600" b="1" dirty="0" err="1">
                  <a:solidFill>
                    <a:srgbClr val="94922E"/>
                  </a:solidFill>
                </a:rPr>
                <a:t>sistemlerinin</a:t>
              </a:r>
              <a:endParaRPr lang="en-US" sz="1600" b="1" dirty="0">
                <a:solidFill>
                  <a:srgbClr val="94922E"/>
                </a:solidFill>
              </a:endParaRPr>
            </a:p>
            <a:p>
              <a:pPr algn="r" defTabSz="914012"/>
              <a:r>
                <a:rPr lang="en-US" sz="1600" b="1" dirty="0" err="1">
                  <a:solidFill>
                    <a:srgbClr val="94922E"/>
                  </a:solidFill>
                </a:rPr>
                <a:t>sürekliliği</a:t>
              </a:r>
              <a:r>
                <a:rPr lang="en-US" sz="1600" b="1" dirty="0">
                  <a:solidFill>
                    <a:srgbClr val="94922E"/>
                  </a:solidFill>
                </a:rPr>
                <a:t> </a:t>
              </a:r>
              <a:r>
                <a:rPr lang="en-US" sz="1600" b="1" dirty="0" err="1">
                  <a:solidFill>
                    <a:srgbClr val="94922E"/>
                  </a:solidFill>
                </a:rPr>
                <a:t>ve</a:t>
              </a:r>
              <a:r>
                <a:rPr lang="en-US" sz="1600" b="1" dirty="0">
                  <a:solidFill>
                    <a:srgbClr val="94922E"/>
                  </a:solidFill>
                </a:rPr>
                <a:t> </a:t>
              </a:r>
              <a:r>
                <a:rPr lang="en-US" sz="1600" b="1" dirty="0" err="1">
                  <a:solidFill>
                    <a:srgbClr val="94922E"/>
                  </a:solidFill>
                </a:rPr>
                <a:t>güvenilirliğinin</a:t>
              </a:r>
              <a:r>
                <a:rPr lang="en-US" sz="1600" b="1" dirty="0">
                  <a:solidFill>
                    <a:srgbClr val="94922E"/>
                  </a:solidFill>
                </a:rPr>
                <a:t> </a:t>
              </a:r>
              <a:r>
                <a:rPr lang="en-US" sz="1600" b="1" dirty="0" err="1">
                  <a:solidFill>
                    <a:srgbClr val="94922E"/>
                  </a:solidFill>
                </a:rPr>
                <a:t>denetlenmesidir</a:t>
              </a:r>
              <a:r>
                <a:rPr lang="en-US" sz="1600" b="1" dirty="0">
                  <a:solidFill>
                    <a:srgbClr val="94922E"/>
                  </a:solidFill>
                </a:rPr>
                <a:t> </a:t>
              </a:r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8BE00370-14FE-8546-A7A9-DFEFA02D2945}"/>
                </a:ext>
              </a:extLst>
            </p:cNvPr>
            <p:cNvSpPr/>
            <p:nvPr/>
          </p:nvSpPr>
          <p:spPr>
            <a:xfrm rot="488720">
              <a:off x="9833724" y="4079444"/>
              <a:ext cx="314725" cy="1077696"/>
            </a:xfrm>
            <a:prstGeom prst="rect">
              <a:avLst/>
            </a:prstGeom>
            <a:solidFill>
              <a:srgbClr val="9492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12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05" name="Rectangle 304">
            <a:extLst>
              <a:ext uri="{FF2B5EF4-FFF2-40B4-BE49-F238E27FC236}">
                <a16:creationId xmlns:a16="http://schemas.microsoft.com/office/drawing/2014/main" id="{338E5985-EEDB-5346-87FF-9F120AC73F83}"/>
              </a:ext>
            </a:extLst>
          </p:cNvPr>
          <p:cNvSpPr/>
          <p:nvPr/>
        </p:nvSpPr>
        <p:spPr>
          <a:xfrm rot="492808">
            <a:off x="4662069" y="3496063"/>
            <a:ext cx="2935175" cy="614720"/>
          </a:xfrm>
          <a:prstGeom prst="rect">
            <a:avLst/>
          </a:prstGeom>
          <a:gradFill flip="none" rotWithShape="1">
            <a:gsLst>
              <a:gs pos="0">
                <a:srgbClr val="74C7B5"/>
              </a:gs>
              <a:gs pos="100000">
                <a:srgbClr val="328277"/>
              </a:gs>
            </a:gsLst>
            <a:path path="circle">
              <a:fillToRect l="50000" t="50000" r="50000" b="50000"/>
            </a:path>
            <a:tileRect/>
          </a:gradFill>
          <a:ln w="6350" cap="flat">
            <a:solidFill>
              <a:schemeClr val="bg1">
                <a:lumMod val="85000"/>
              </a:schemeClr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12" rIns="91407" bIns="45712" rtlCol="0" anchor="ctr"/>
          <a:lstStyle/>
          <a:p>
            <a:pPr algn="ctr" defTabSz="914012"/>
            <a:r>
              <a:rPr lang="tr-TR" sz="3200" b="1" dirty="0" smtClean="0">
                <a:solidFill>
                  <a:prstClr val="white"/>
                </a:solidFill>
                <a:latin typeface="Highlight LET" pitchFamily="2" charset="0"/>
              </a:rPr>
              <a:t>DENETİM</a:t>
            </a:r>
            <a:endParaRPr lang="en-US" sz="3200" b="1" dirty="0">
              <a:solidFill>
                <a:prstClr val="white"/>
              </a:solidFill>
              <a:latin typeface="Highlight LET" pitchFamily="2" charset="0"/>
            </a:endParaRP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05B8127D-EEEB-6341-98FC-CE52232DA36A}"/>
              </a:ext>
            </a:extLst>
          </p:cNvPr>
          <p:cNvSpPr/>
          <p:nvPr/>
        </p:nvSpPr>
        <p:spPr>
          <a:xfrm rot="492808">
            <a:off x="4980137" y="4599579"/>
            <a:ext cx="2411728" cy="600231"/>
          </a:xfrm>
          <a:prstGeom prst="rect">
            <a:avLst/>
          </a:prstGeom>
          <a:gradFill flip="none" rotWithShape="1">
            <a:gsLst>
              <a:gs pos="0">
                <a:srgbClr val="74C7B5"/>
              </a:gs>
              <a:gs pos="100000">
                <a:srgbClr val="328277"/>
              </a:gs>
            </a:gsLst>
            <a:path path="circle">
              <a:fillToRect l="50000" t="50000" r="50000" b="50000"/>
            </a:path>
            <a:tileRect/>
          </a:gradFill>
          <a:ln w="6350" cap="flat">
            <a:solidFill>
              <a:schemeClr val="bg1">
                <a:lumMod val="85000"/>
              </a:schemeClr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12" rIns="91407" bIns="45712" rtlCol="0" anchor="ctr"/>
          <a:lstStyle/>
          <a:p>
            <a:pPr algn="ctr" defTabSz="914012"/>
            <a:r>
              <a:rPr lang="tr-TR" sz="3200" b="1" dirty="0">
                <a:solidFill>
                  <a:prstClr val="white"/>
                </a:solidFill>
                <a:latin typeface="Highlight LET" pitchFamily="2" charset="0"/>
              </a:rPr>
              <a:t>TÜRLERİ</a:t>
            </a:r>
            <a:endParaRPr lang="en-US" sz="3200" b="1" dirty="0">
              <a:solidFill>
                <a:prstClr val="white"/>
              </a:solidFill>
              <a:latin typeface="Highlight LET" pitchFamily="2" charset="0"/>
            </a:endParaRPr>
          </a:p>
        </p:txBody>
      </p:sp>
      <p:sp>
        <p:nvSpPr>
          <p:cNvPr id="313" name="Metin kutusu 312"/>
          <p:cNvSpPr txBox="1"/>
          <p:nvPr/>
        </p:nvSpPr>
        <p:spPr>
          <a:xfrm rot="4249244">
            <a:off x="9444693" y="391758"/>
            <a:ext cx="9643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 smtClean="0">
                <a:solidFill>
                  <a:schemeClr val="bg1"/>
                </a:solidFill>
              </a:rPr>
              <a:t>Uygunluk</a:t>
            </a:r>
            <a:endParaRPr lang="tr-TR" sz="1600" dirty="0">
              <a:solidFill>
                <a:schemeClr val="bg1"/>
              </a:solidFill>
            </a:endParaRPr>
          </a:p>
        </p:txBody>
      </p:sp>
      <p:sp>
        <p:nvSpPr>
          <p:cNvPr id="314" name="Metin kutusu 313"/>
          <p:cNvSpPr txBox="1"/>
          <p:nvPr/>
        </p:nvSpPr>
        <p:spPr>
          <a:xfrm rot="5061071">
            <a:off x="10124262" y="2616187"/>
            <a:ext cx="11492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 smtClean="0">
                <a:solidFill>
                  <a:schemeClr val="bg1"/>
                </a:solidFill>
              </a:rPr>
              <a:t>Performans</a:t>
            </a:r>
            <a:endParaRPr lang="tr-TR" sz="1600" dirty="0">
              <a:solidFill>
                <a:schemeClr val="bg1"/>
              </a:solidFill>
            </a:endParaRPr>
          </a:p>
        </p:txBody>
      </p:sp>
      <p:sp>
        <p:nvSpPr>
          <p:cNvPr id="315" name="Metin kutusu 314"/>
          <p:cNvSpPr txBox="1"/>
          <p:nvPr/>
        </p:nvSpPr>
        <p:spPr>
          <a:xfrm rot="6337695">
            <a:off x="10471341" y="4854770"/>
            <a:ext cx="5501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1600" dirty="0" smtClean="0">
                <a:solidFill>
                  <a:schemeClr val="bg1"/>
                </a:solidFill>
              </a:rPr>
              <a:t>Mali</a:t>
            </a:r>
            <a:endParaRPr lang="tr-TR" sz="1600" dirty="0">
              <a:solidFill>
                <a:schemeClr val="bg1"/>
              </a:solidFill>
            </a:endParaRPr>
          </a:p>
        </p:txBody>
      </p:sp>
      <p:sp>
        <p:nvSpPr>
          <p:cNvPr id="316" name="Metin kutusu 315"/>
          <p:cNvSpPr txBox="1"/>
          <p:nvPr/>
        </p:nvSpPr>
        <p:spPr>
          <a:xfrm rot="15387045">
            <a:off x="846144" y="4498584"/>
            <a:ext cx="999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Bilgi Tek.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317" name="Metin kutusu 316"/>
          <p:cNvSpPr txBox="1"/>
          <p:nvPr/>
        </p:nvSpPr>
        <p:spPr>
          <a:xfrm rot="17593387">
            <a:off x="1605047" y="1051590"/>
            <a:ext cx="804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>
                <a:solidFill>
                  <a:schemeClr val="bg1"/>
                </a:solidFill>
              </a:rPr>
              <a:t>Sistem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3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5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5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"/>
                            </p:stCondLst>
                            <p:childTnLst>
                              <p:par>
                                <p:cTn id="6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25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75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25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5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7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25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25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25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5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2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25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25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25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25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25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305" grpId="0" animBg="1"/>
      <p:bldP spid="30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9CF136C7-6AE6-964E-94EE-676E92E65067}"/>
              </a:ext>
            </a:extLst>
          </p:cNvPr>
          <p:cNvGrpSpPr/>
          <p:nvPr/>
        </p:nvGrpSpPr>
        <p:grpSpPr>
          <a:xfrm>
            <a:off x="3872350" y="150428"/>
            <a:ext cx="2977515" cy="3246161"/>
            <a:chOff x="2330158" y="160338"/>
            <a:chExt cx="2977515" cy="324616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311E667-6768-494F-ADA4-FB5BA0EF9A96}"/>
                </a:ext>
              </a:extLst>
            </p:cNvPr>
            <p:cNvSpPr/>
            <p:nvPr/>
          </p:nvSpPr>
          <p:spPr>
            <a:xfrm>
              <a:off x="3483074" y="3194440"/>
              <a:ext cx="695862" cy="212059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9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bg2">
                    <a:lumMod val="5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DCCE683-0268-F642-8366-BFCBF72E1835}"/>
                </a:ext>
              </a:extLst>
            </p:cNvPr>
            <p:cNvGrpSpPr/>
            <p:nvPr/>
          </p:nvGrpSpPr>
          <p:grpSpPr>
            <a:xfrm>
              <a:off x="2330158" y="160338"/>
              <a:ext cx="2977515" cy="2977515"/>
              <a:chOff x="2532065" y="636291"/>
              <a:chExt cx="2729132" cy="2729132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E595799-9799-054A-83CC-AFAA2CAE243E}"/>
                  </a:ext>
                </a:extLst>
              </p:cNvPr>
              <p:cNvSpPr/>
              <p:nvPr/>
            </p:nvSpPr>
            <p:spPr>
              <a:xfrm>
                <a:off x="2616743" y="742122"/>
                <a:ext cx="2553322" cy="2553322"/>
              </a:xfrm>
              <a:prstGeom prst="ellipse">
                <a:avLst/>
              </a:prstGeom>
              <a:noFill/>
              <a:ln w="82550">
                <a:gradFill flip="none" rotWithShape="1">
                  <a:gsLst>
                    <a:gs pos="0">
                      <a:schemeClr val="accent3">
                        <a:lumMod val="0"/>
                        <a:lumOff val="100000"/>
                      </a:schemeClr>
                    </a:gs>
                    <a:gs pos="35000">
                      <a:schemeClr val="accent3">
                        <a:lumMod val="0"/>
                        <a:lumOff val="100000"/>
                      </a:schemeClr>
                    </a:gs>
                    <a:gs pos="100000">
                      <a:schemeClr val="accent3">
                        <a:lumMod val="100000"/>
                      </a:schemeClr>
                    </a:gs>
                  </a:gsLst>
                  <a:path path="circle">
                    <a:fillToRect l="50000" t="-80000" r="50000" b="180000"/>
                  </a:path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0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1870C08-E7D5-FE4A-A752-06F7740A69B0}"/>
                  </a:ext>
                </a:extLst>
              </p:cNvPr>
              <p:cNvSpPr/>
              <p:nvPr/>
            </p:nvSpPr>
            <p:spPr>
              <a:xfrm>
                <a:off x="2532065" y="636291"/>
                <a:ext cx="2729132" cy="2729132"/>
              </a:xfrm>
              <a:prstGeom prst="ellipse">
                <a:avLst/>
              </a:prstGeom>
              <a:noFill/>
              <a:ln w="101600">
                <a:gradFill flip="none" rotWithShape="1">
                  <a:gsLst>
                    <a:gs pos="2000">
                      <a:schemeClr val="accent3">
                        <a:lumMod val="0"/>
                        <a:lumOff val="100000"/>
                      </a:schemeClr>
                    </a:gs>
                    <a:gs pos="74000">
                      <a:schemeClr val="accent3">
                        <a:lumMod val="45000"/>
                        <a:lumOff val="55000"/>
                      </a:schemeClr>
                    </a:gs>
                    <a:gs pos="83000">
                      <a:schemeClr val="accent3">
                        <a:lumMod val="45000"/>
                        <a:lumOff val="55000"/>
                      </a:schemeClr>
                    </a:gs>
                    <a:gs pos="100000">
                      <a:schemeClr val="accent3">
                        <a:lumMod val="30000"/>
                        <a:lumOff val="70000"/>
                      </a:schemeClr>
                    </a:gs>
                  </a:gsLst>
                  <a:lin ang="108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0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92971D9C-A717-1146-B089-2AC8D5496E4C}"/>
                  </a:ext>
                </a:extLst>
              </p:cNvPr>
              <p:cNvSpPr/>
              <p:nvPr/>
            </p:nvSpPr>
            <p:spPr>
              <a:xfrm>
                <a:off x="3531450" y="961796"/>
                <a:ext cx="1452291" cy="2105544"/>
              </a:xfrm>
              <a:custGeom>
                <a:avLst/>
                <a:gdLst>
                  <a:gd name="connsiteX0" fmla="*/ 561650 w 1452291"/>
                  <a:gd name="connsiteY0" fmla="*/ 0 h 2105544"/>
                  <a:gd name="connsiteX1" fmla="*/ 605779 w 1452291"/>
                  <a:gd name="connsiteY1" fmla="*/ 6735 h 2105544"/>
                  <a:gd name="connsiteX2" fmla="*/ 1452291 w 1452291"/>
                  <a:gd name="connsiteY2" fmla="*/ 1045370 h 2105544"/>
                  <a:gd name="connsiteX3" fmla="*/ 392117 w 1452291"/>
                  <a:gd name="connsiteY3" fmla="*/ 2105544 h 2105544"/>
                  <a:gd name="connsiteX4" fmla="*/ 76854 w 1452291"/>
                  <a:gd name="connsiteY4" fmla="*/ 2057881 h 2105544"/>
                  <a:gd name="connsiteX5" fmla="*/ 0 w 1452291"/>
                  <a:gd name="connsiteY5" fmla="*/ 2029752 h 2105544"/>
                  <a:gd name="connsiteX6" fmla="*/ 61136 w 1452291"/>
                  <a:gd name="connsiteY6" fmla="*/ 2039082 h 2105544"/>
                  <a:gd name="connsiteX7" fmla="*/ 169533 w 1452291"/>
                  <a:gd name="connsiteY7" fmla="*/ 2044556 h 2105544"/>
                  <a:gd name="connsiteX8" fmla="*/ 1229707 w 1452291"/>
                  <a:gd name="connsiteY8" fmla="*/ 984382 h 2105544"/>
                  <a:gd name="connsiteX9" fmla="*/ 582201 w 1452291"/>
                  <a:gd name="connsiteY9" fmla="*/ 7522 h 2105544"/>
                  <a:gd name="connsiteX10" fmla="*/ 561650 w 1452291"/>
                  <a:gd name="connsiteY10" fmla="*/ 0 h 2105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52291" h="2105544">
                    <a:moveTo>
                      <a:pt x="561650" y="0"/>
                    </a:moveTo>
                    <a:lnTo>
                      <a:pt x="605779" y="6735"/>
                    </a:lnTo>
                    <a:cubicBezTo>
                      <a:pt x="1088883" y="105592"/>
                      <a:pt x="1452291" y="533042"/>
                      <a:pt x="1452291" y="1045370"/>
                    </a:cubicBezTo>
                    <a:cubicBezTo>
                      <a:pt x="1452291" y="1630888"/>
                      <a:pt x="977635" y="2105544"/>
                      <a:pt x="392117" y="2105544"/>
                    </a:cubicBezTo>
                    <a:cubicBezTo>
                      <a:pt x="282332" y="2105544"/>
                      <a:pt x="176445" y="2088857"/>
                      <a:pt x="76854" y="2057881"/>
                    </a:cubicBezTo>
                    <a:lnTo>
                      <a:pt x="0" y="2029752"/>
                    </a:lnTo>
                    <a:lnTo>
                      <a:pt x="61136" y="2039082"/>
                    </a:lnTo>
                    <a:cubicBezTo>
                      <a:pt x="96776" y="2042702"/>
                      <a:pt x="132938" y="2044556"/>
                      <a:pt x="169533" y="2044556"/>
                    </a:cubicBezTo>
                    <a:cubicBezTo>
                      <a:pt x="755051" y="2044556"/>
                      <a:pt x="1229707" y="1569900"/>
                      <a:pt x="1229707" y="984382"/>
                    </a:cubicBezTo>
                    <a:cubicBezTo>
                      <a:pt x="1229707" y="545244"/>
                      <a:pt x="962713" y="168465"/>
                      <a:pt x="582201" y="7522"/>
                    </a:cubicBezTo>
                    <a:lnTo>
                      <a:pt x="561650" y="0"/>
                    </a:ln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0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E8B42BC2-B24E-B64C-AAF9-8ABE6710FE9E}"/>
              </a:ext>
            </a:extLst>
          </p:cNvPr>
          <p:cNvSpPr/>
          <p:nvPr/>
        </p:nvSpPr>
        <p:spPr>
          <a:xfrm>
            <a:off x="4282540" y="6272726"/>
            <a:ext cx="2133600" cy="400051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12" rIns="91407" bIns="45712" rtlCol="0" anchor="ctr"/>
          <a:lstStyle/>
          <a:p>
            <a:pPr marL="0" marR="0" lvl="0" indent="0" algn="ctr" defTabSz="914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020FCDC-C51E-DC43-954F-A7CF097F2FB1}"/>
              </a:ext>
            </a:extLst>
          </p:cNvPr>
          <p:cNvSpPr txBox="1"/>
          <p:nvPr/>
        </p:nvSpPr>
        <p:spPr>
          <a:xfrm>
            <a:off x="4006390" y="919629"/>
            <a:ext cx="2691704" cy="1368820"/>
          </a:xfrm>
          <a:prstGeom prst="rect">
            <a:avLst/>
          </a:prstGeom>
          <a:noFill/>
        </p:spPr>
        <p:txBody>
          <a:bodyPr wrap="square" lIns="91407" tIns="45712" rIns="91407" bIns="45712" rtlCol="0">
            <a:prstTxWarp prst="textInflate">
              <a:avLst/>
            </a:prstTxWarp>
            <a:spAutoFit/>
          </a:bodyPr>
          <a:lstStyle/>
          <a:p>
            <a:pPr marL="0" marR="0" lvl="0" indent="0" algn="ctr" defTabSz="9140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Bauhaus 93" pitchFamily="82" charset="77"/>
                <a:ea typeface="+mn-ea"/>
                <a:cs typeface="+mn-cs"/>
              </a:rPr>
              <a:t>GÖREVLERİN YÜRÜTÜLMESİ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Bauhaus 93" pitchFamily="82" charset="77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54E445E-E22E-C042-A433-C21D4522A95D}"/>
              </a:ext>
            </a:extLst>
          </p:cNvPr>
          <p:cNvGrpSpPr/>
          <p:nvPr/>
        </p:nvGrpSpPr>
        <p:grpSpPr>
          <a:xfrm>
            <a:off x="4946247" y="3293989"/>
            <a:ext cx="853900" cy="3249721"/>
            <a:chOff x="3319726" y="3406499"/>
            <a:chExt cx="991923" cy="3249721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7BF16E5-0178-3048-8A8B-00B6741A15A5}"/>
                </a:ext>
              </a:extLst>
            </p:cNvPr>
            <p:cNvGrpSpPr/>
            <p:nvPr/>
          </p:nvGrpSpPr>
          <p:grpSpPr>
            <a:xfrm>
              <a:off x="3349236" y="3406499"/>
              <a:ext cx="940813" cy="3249721"/>
              <a:chOff x="3349236" y="3406499"/>
              <a:chExt cx="940813" cy="3249721"/>
            </a:xfrm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6FD7085E-73B9-F840-8215-AFBC37160CD8}"/>
                  </a:ext>
                </a:extLst>
              </p:cNvPr>
              <p:cNvSpPr/>
              <p:nvPr/>
            </p:nvSpPr>
            <p:spPr>
              <a:xfrm flipV="1">
                <a:off x="3349236" y="3458658"/>
                <a:ext cx="940813" cy="3197562"/>
              </a:xfrm>
              <a:custGeom>
                <a:avLst/>
                <a:gdLst>
                  <a:gd name="connsiteX0" fmla="*/ 0 w 940813"/>
                  <a:gd name="connsiteY0" fmla="*/ 3496036 h 3496036"/>
                  <a:gd name="connsiteX1" fmla="*/ 940535 w 940813"/>
                  <a:gd name="connsiteY1" fmla="*/ 3496036 h 3496036"/>
                  <a:gd name="connsiteX2" fmla="*/ 940535 w 940813"/>
                  <a:gd name="connsiteY2" fmla="*/ 887080 h 3496036"/>
                  <a:gd name="connsiteX3" fmla="*/ 940813 w 940813"/>
                  <a:gd name="connsiteY3" fmla="*/ 887080 h 3496036"/>
                  <a:gd name="connsiteX4" fmla="*/ 470407 w 940813"/>
                  <a:gd name="connsiteY4" fmla="*/ 0 h 3496036"/>
                  <a:gd name="connsiteX5" fmla="*/ 139 w 940813"/>
                  <a:gd name="connsiteY5" fmla="*/ 886818 h 3496036"/>
                  <a:gd name="connsiteX6" fmla="*/ 0 w 940813"/>
                  <a:gd name="connsiteY6" fmla="*/ 886818 h 3496036"/>
                  <a:gd name="connsiteX7" fmla="*/ 0 w 940813"/>
                  <a:gd name="connsiteY7" fmla="*/ 887080 h 3496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40813" h="3496036">
                    <a:moveTo>
                      <a:pt x="0" y="3496036"/>
                    </a:moveTo>
                    <a:lnTo>
                      <a:pt x="940535" y="3496036"/>
                    </a:lnTo>
                    <a:lnTo>
                      <a:pt x="940535" y="887080"/>
                    </a:lnTo>
                    <a:lnTo>
                      <a:pt x="940813" y="887080"/>
                    </a:lnTo>
                    <a:lnTo>
                      <a:pt x="470407" y="0"/>
                    </a:lnTo>
                    <a:lnTo>
                      <a:pt x="139" y="886818"/>
                    </a:lnTo>
                    <a:lnTo>
                      <a:pt x="0" y="886818"/>
                    </a:lnTo>
                    <a:lnTo>
                      <a:pt x="0" y="88708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DE2C5"/>
                  </a:gs>
                  <a:gs pos="83000">
                    <a:srgbClr val="EDB791"/>
                  </a:gs>
                  <a:gs pos="100000">
                    <a:srgbClr val="D29E73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0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C3A25AFB-F5F2-F147-A57C-DBD685F7290E}"/>
                  </a:ext>
                </a:extLst>
              </p:cNvPr>
              <p:cNvSpPr/>
              <p:nvPr/>
            </p:nvSpPr>
            <p:spPr>
              <a:xfrm>
                <a:off x="3699809" y="6346554"/>
                <a:ext cx="206467" cy="177143"/>
              </a:xfrm>
              <a:custGeom>
                <a:avLst/>
                <a:gdLst>
                  <a:gd name="connsiteX0" fmla="*/ 0 w 206467"/>
                  <a:gd name="connsiteY0" fmla="*/ 0 h 177143"/>
                  <a:gd name="connsiteX1" fmla="*/ 206467 w 206467"/>
                  <a:gd name="connsiteY1" fmla="*/ 177143 h 177143"/>
                  <a:gd name="connsiteX2" fmla="*/ 206467 w 206467"/>
                  <a:gd name="connsiteY2" fmla="*/ 177143 h 177143"/>
                  <a:gd name="connsiteX3" fmla="*/ 0 w 206467"/>
                  <a:gd name="connsiteY3" fmla="*/ 0 h 177143"/>
                  <a:gd name="connsiteX4" fmla="*/ 0 w 206467"/>
                  <a:gd name="connsiteY4" fmla="*/ 0 h 177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6467" h="177143">
                    <a:moveTo>
                      <a:pt x="0" y="0"/>
                    </a:moveTo>
                    <a:lnTo>
                      <a:pt x="206467" y="177143"/>
                    </a:lnTo>
                    <a:lnTo>
                      <a:pt x="206467" y="17714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66CAF"/>
                  </a:gs>
                  <a:gs pos="100000">
                    <a:srgbClr val="9B89C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0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72917941-84C8-BE4A-ADBF-9986A86F2DE3}"/>
                  </a:ext>
                </a:extLst>
              </p:cNvPr>
              <p:cNvSpPr/>
              <p:nvPr/>
            </p:nvSpPr>
            <p:spPr>
              <a:xfrm>
                <a:off x="3593909" y="3737336"/>
                <a:ext cx="451189" cy="2066322"/>
              </a:xfrm>
              <a:custGeom>
                <a:avLst/>
                <a:gdLst>
                  <a:gd name="connsiteX0" fmla="*/ 0 w 451189"/>
                  <a:gd name="connsiteY0" fmla="*/ 0 h 2225348"/>
                  <a:gd name="connsiteX1" fmla="*/ 451189 w 451189"/>
                  <a:gd name="connsiteY1" fmla="*/ 0 h 2225348"/>
                  <a:gd name="connsiteX2" fmla="*/ 451189 w 451189"/>
                  <a:gd name="connsiteY2" fmla="*/ 2038397 h 2225348"/>
                  <a:gd name="connsiteX3" fmla="*/ 447870 w 451189"/>
                  <a:gd name="connsiteY3" fmla="*/ 2035549 h 2225348"/>
                  <a:gd name="connsiteX4" fmla="*/ 226652 w 451189"/>
                  <a:gd name="connsiteY4" fmla="*/ 2225348 h 2225348"/>
                  <a:gd name="connsiteX5" fmla="*/ 206467 w 451189"/>
                  <a:gd name="connsiteY5" fmla="*/ 2225348 h 2225348"/>
                  <a:gd name="connsiteX6" fmla="*/ 0 w 451189"/>
                  <a:gd name="connsiteY6" fmla="*/ 2048205 h 2225348"/>
                  <a:gd name="connsiteX7" fmla="*/ 0 w 451189"/>
                  <a:gd name="connsiteY7" fmla="*/ 0 h 2225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51189" h="2225348">
                    <a:moveTo>
                      <a:pt x="0" y="0"/>
                    </a:moveTo>
                    <a:lnTo>
                      <a:pt x="451189" y="0"/>
                    </a:lnTo>
                    <a:lnTo>
                      <a:pt x="451189" y="2038397"/>
                    </a:lnTo>
                    <a:lnTo>
                      <a:pt x="447870" y="2035549"/>
                    </a:lnTo>
                    <a:lnTo>
                      <a:pt x="226652" y="2225348"/>
                    </a:lnTo>
                    <a:lnTo>
                      <a:pt x="206467" y="2225348"/>
                    </a:lnTo>
                    <a:lnTo>
                      <a:pt x="0" y="2048205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866CAF"/>
                  </a:gs>
                  <a:gs pos="100000">
                    <a:srgbClr val="9B89C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0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5A162549-37A8-1E42-8B7F-877C5DDB6A5F}"/>
                  </a:ext>
                </a:extLst>
              </p:cNvPr>
              <p:cNvSpPr/>
              <p:nvPr/>
            </p:nvSpPr>
            <p:spPr>
              <a:xfrm>
                <a:off x="3349236" y="3737336"/>
                <a:ext cx="244673" cy="2118481"/>
              </a:xfrm>
              <a:custGeom>
                <a:avLst/>
                <a:gdLst>
                  <a:gd name="connsiteX0" fmla="*/ 0 w 244673"/>
                  <a:gd name="connsiteY0" fmla="*/ 0 h 2118481"/>
                  <a:gd name="connsiteX1" fmla="*/ 244673 w 244673"/>
                  <a:gd name="connsiteY1" fmla="*/ 0 h 2118481"/>
                  <a:gd name="connsiteX2" fmla="*/ 244673 w 244673"/>
                  <a:gd name="connsiteY2" fmla="*/ 1899082 h 2118481"/>
                  <a:gd name="connsiteX3" fmla="*/ 232036 w 244673"/>
                  <a:gd name="connsiteY3" fmla="*/ 1886445 h 2118481"/>
                  <a:gd name="connsiteX4" fmla="*/ 0 w 244673"/>
                  <a:gd name="connsiteY4" fmla="*/ 2118481 h 2118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673" h="2118481">
                    <a:moveTo>
                      <a:pt x="0" y="0"/>
                    </a:moveTo>
                    <a:lnTo>
                      <a:pt x="244673" y="0"/>
                    </a:lnTo>
                    <a:lnTo>
                      <a:pt x="244673" y="1899082"/>
                    </a:lnTo>
                    <a:lnTo>
                      <a:pt x="232036" y="1886445"/>
                    </a:lnTo>
                    <a:lnTo>
                      <a:pt x="0" y="211848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B9492"/>
                  </a:gs>
                  <a:gs pos="100000">
                    <a:srgbClr val="24BBBA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0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992C81F3-8A94-D24F-BA0A-D14FFF51F98D}"/>
                  </a:ext>
                </a:extLst>
              </p:cNvPr>
              <p:cNvSpPr/>
              <p:nvPr/>
            </p:nvSpPr>
            <p:spPr>
              <a:xfrm flipH="1">
                <a:off x="4045098" y="3737337"/>
                <a:ext cx="244673" cy="2118481"/>
              </a:xfrm>
              <a:custGeom>
                <a:avLst/>
                <a:gdLst>
                  <a:gd name="connsiteX0" fmla="*/ 0 w 244673"/>
                  <a:gd name="connsiteY0" fmla="*/ 0 h 2118481"/>
                  <a:gd name="connsiteX1" fmla="*/ 244673 w 244673"/>
                  <a:gd name="connsiteY1" fmla="*/ 0 h 2118481"/>
                  <a:gd name="connsiteX2" fmla="*/ 244673 w 244673"/>
                  <a:gd name="connsiteY2" fmla="*/ 1899082 h 2118481"/>
                  <a:gd name="connsiteX3" fmla="*/ 232036 w 244673"/>
                  <a:gd name="connsiteY3" fmla="*/ 1886445 h 2118481"/>
                  <a:gd name="connsiteX4" fmla="*/ 0 w 244673"/>
                  <a:gd name="connsiteY4" fmla="*/ 2118481 h 2118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673" h="2118481">
                    <a:moveTo>
                      <a:pt x="0" y="0"/>
                    </a:moveTo>
                    <a:lnTo>
                      <a:pt x="244673" y="0"/>
                    </a:lnTo>
                    <a:lnTo>
                      <a:pt x="244673" y="1899082"/>
                    </a:lnTo>
                    <a:lnTo>
                      <a:pt x="232036" y="1886445"/>
                    </a:lnTo>
                    <a:lnTo>
                      <a:pt x="0" y="2118481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CA4457"/>
                  </a:gs>
                  <a:gs pos="100000">
                    <a:srgbClr val="EC6173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0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21E9DA24-0664-FE44-8C06-5E81C574271E}"/>
                  </a:ext>
                </a:extLst>
              </p:cNvPr>
              <p:cNvSpPr/>
              <p:nvPr/>
            </p:nvSpPr>
            <p:spPr>
              <a:xfrm flipV="1">
                <a:off x="3690896" y="6451535"/>
                <a:ext cx="254075" cy="195768"/>
              </a:xfrm>
              <a:custGeom>
                <a:avLst/>
                <a:gdLst>
                  <a:gd name="connsiteX0" fmla="*/ 0 w 227006"/>
                  <a:gd name="connsiteY0" fmla="*/ 195768 h 195768"/>
                  <a:gd name="connsiteX1" fmla="*/ 227006 w 227006"/>
                  <a:gd name="connsiteY1" fmla="*/ 195768 h 195768"/>
                  <a:gd name="connsiteX2" fmla="*/ 113503 w 227006"/>
                  <a:gd name="connsiteY2" fmla="*/ 0 h 195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7006" h="195768">
                    <a:moveTo>
                      <a:pt x="0" y="195768"/>
                    </a:moveTo>
                    <a:lnTo>
                      <a:pt x="227006" y="195768"/>
                    </a:lnTo>
                    <a:lnTo>
                      <a:pt x="11350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lumMod val="89000"/>
                    </a:schemeClr>
                  </a:gs>
                  <a:gs pos="23000">
                    <a:schemeClr val="tx1">
                      <a:lumMod val="65000"/>
                      <a:lumOff val="35000"/>
                    </a:schemeClr>
                  </a:gs>
                  <a:gs pos="69000">
                    <a:schemeClr val="tx1">
                      <a:lumMod val="75000"/>
                      <a:lumOff val="25000"/>
                    </a:schemeClr>
                  </a:gs>
                  <a:gs pos="97000">
                    <a:schemeClr val="tx1">
                      <a:lumMod val="95000"/>
                      <a:lumOff val="5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0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62D7C5D-A6F4-914B-9A72-E23994148C3A}"/>
                  </a:ext>
                </a:extLst>
              </p:cNvPr>
              <p:cNvSpPr/>
              <p:nvPr/>
            </p:nvSpPr>
            <p:spPr>
              <a:xfrm>
                <a:off x="3349236" y="3406499"/>
                <a:ext cx="940535" cy="401186"/>
              </a:xfrm>
              <a:prstGeom prst="rect">
                <a:avLst/>
              </a:prstGeom>
              <a:gradFill flip="none" rotWithShape="1">
                <a:gsLst>
                  <a:gs pos="71000">
                    <a:schemeClr val="bg1">
                      <a:lumMod val="95000"/>
                    </a:schemeClr>
                  </a:gs>
                  <a:gs pos="55000">
                    <a:schemeClr val="bg2">
                      <a:lumMod val="50000"/>
                    </a:schemeClr>
                  </a:gs>
                  <a:gs pos="0">
                    <a:schemeClr val="tx1">
                      <a:lumMod val="50000"/>
                      <a:lumOff val="50000"/>
                    </a:schemeClr>
                  </a:gs>
                  <a:gs pos="31000">
                    <a:schemeClr val="bg1">
                      <a:lumMod val="95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lin ang="10800000" scaled="1"/>
                <a:tileRect/>
              </a:gradFill>
              <a:ln w="63500" cmpd="dbl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0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75E9BB3-22FE-B542-A17C-1317CBFF4138}"/>
                </a:ext>
              </a:extLst>
            </p:cNvPr>
            <p:cNvSpPr/>
            <p:nvPr/>
          </p:nvSpPr>
          <p:spPr>
            <a:xfrm>
              <a:off x="3319726" y="3449925"/>
              <a:ext cx="991923" cy="72995"/>
            </a:xfrm>
            <a:prstGeom prst="rect">
              <a:avLst/>
            </a:prstGeom>
            <a:gradFill>
              <a:gsLst>
                <a:gs pos="55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10800000" scaled="1"/>
            </a:gradFill>
            <a:ln w="635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E769A3-39A6-7B46-B693-BD50CAE60391}"/>
                </a:ext>
              </a:extLst>
            </p:cNvPr>
            <p:cNvSpPr/>
            <p:nvPr/>
          </p:nvSpPr>
          <p:spPr>
            <a:xfrm>
              <a:off x="3319726" y="3698193"/>
              <a:ext cx="991923" cy="72995"/>
            </a:xfrm>
            <a:prstGeom prst="rect">
              <a:avLst/>
            </a:prstGeom>
            <a:gradFill>
              <a:gsLst>
                <a:gs pos="55000">
                  <a:schemeClr val="tx1">
                    <a:lumMod val="85000"/>
                    <a:lumOff val="15000"/>
                  </a:schemeClr>
                </a:gs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lin ang="10800000" scaled="1"/>
            </a:gradFill>
            <a:ln w="635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AD9621E1-D86D-A644-B898-F9622BE00635}"/>
                </a:ext>
              </a:extLst>
            </p:cNvPr>
            <p:cNvSpPr/>
            <p:nvPr/>
          </p:nvSpPr>
          <p:spPr>
            <a:xfrm>
              <a:off x="3787976" y="3571335"/>
              <a:ext cx="72070" cy="7207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3DBE0645-A0CB-6445-80F1-9DC58B9C3DC8}"/>
                </a:ext>
              </a:extLst>
            </p:cNvPr>
            <p:cNvSpPr/>
            <p:nvPr/>
          </p:nvSpPr>
          <p:spPr>
            <a:xfrm>
              <a:off x="3960074" y="3575671"/>
              <a:ext cx="67734" cy="677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450FC33-0306-FA49-965B-343F8DA8BB40}"/>
                </a:ext>
              </a:extLst>
            </p:cNvPr>
            <p:cNvSpPr/>
            <p:nvPr/>
          </p:nvSpPr>
          <p:spPr>
            <a:xfrm>
              <a:off x="4118415" y="3579825"/>
              <a:ext cx="60521" cy="6052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657E4A1F-BBD6-3946-950D-F587103A15B1}"/>
                </a:ext>
              </a:extLst>
            </p:cNvPr>
            <p:cNvSpPr/>
            <p:nvPr/>
          </p:nvSpPr>
          <p:spPr>
            <a:xfrm rot="5400000">
              <a:off x="3616395" y="3572122"/>
              <a:ext cx="67734" cy="67734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672ECDC-0474-C64C-B843-B5A1665C65F7}"/>
                </a:ext>
              </a:extLst>
            </p:cNvPr>
            <p:cNvSpPr/>
            <p:nvPr/>
          </p:nvSpPr>
          <p:spPr>
            <a:xfrm rot="5400000">
              <a:off x="3441311" y="3574521"/>
              <a:ext cx="60521" cy="60521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0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Flowchart: Data 8">
            <a:extLst>
              <a:ext uri="{FF2B5EF4-FFF2-40B4-BE49-F238E27FC236}">
                <a16:creationId xmlns:a16="http://schemas.microsoft.com/office/drawing/2014/main" id="{0F304DB9-613E-3A47-8917-EB32C57B5377}"/>
              </a:ext>
            </a:extLst>
          </p:cNvPr>
          <p:cNvSpPr/>
          <p:nvPr/>
        </p:nvSpPr>
        <p:spPr>
          <a:xfrm rot="499612" flipH="1">
            <a:off x="7548287" y="3708574"/>
            <a:ext cx="3429840" cy="9229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8490 w 10490"/>
              <a:gd name="connsiteY3" fmla="*/ 10000 h 12879"/>
              <a:gd name="connsiteX4" fmla="*/ 0 w 10490"/>
              <a:gd name="connsiteY4" fmla="*/ 12879 h 12879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10267 w 10490"/>
              <a:gd name="connsiteY3" fmla="*/ 6079 h 12879"/>
              <a:gd name="connsiteX4" fmla="*/ 0 w 10490"/>
              <a:gd name="connsiteY4" fmla="*/ 12879 h 12879"/>
              <a:gd name="connsiteX0" fmla="*/ 0 w 10831"/>
              <a:gd name="connsiteY0" fmla="*/ 12879 h 12879"/>
              <a:gd name="connsiteX1" fmla="*/ 2490 w 10831"/>
              <a:gd name="connsiteY1" fmla="*/ 0 h 12879"/>
              <a:gd name="connsiteX2" fmla="*/ 10490 w 10831"/>
              <a:gd name="connsiteY2" fmla="*/ 0 h 12879"/>
              <a:gd name="connsiteX3" fmla="*/ 10824 w 10831"/>
              <a:gd name="connsiteY3" fmla="*/ 6776 h 12879"/>
              <a:gd name="connsiteX4" fmla="*/ 0 w 10831"/>
              <a:gd name="connsiteY4" fmla="*/ 12879 h 12879"/>
              <a:gd name="connsiteX0" fmla="*/ 0 w 11388"/>
              <a:gd name="connsiteY0" fmla="*/ 13140 h 13140"/>
              <a:gd name="connsiteX1" fmla="*/ 3047 w 11388"/>
              <a:gd name="connsiteY1" fmla="*/ 0 h 13140"/>
              <a:gd name="connsiteX2" fmla="*/ 11047 w 11388"/>
              <a:gd name="connsiteY2" fmla="*/ 0 h 13140"/>
              <a:gd name="connsiteX3" fmla="*/ 11381 w 11388"/>
              <a:gd name="connsiteY3" fmla="*/ 6776 h 13140"/>
              <a:gd name="connsiteX4" fmla="*/ 0 w 11388"/>
              <a:gd name="connsiteY4" fmla="*/ 13140 h 13140"/>
              <a:gd name="connsiteX0" fmla="*/ 0 w 11047"/>
              <a:gd name="connsiteY0" fmla="*/ 13140 h 13140"/>
              <a:gd name="connsiteX1" fmla="*/ 3047 w 11047"/>
              <a:gd name="connsiteY1" fmla="*/ 0 h 13140"/>
              <a:gd name="connsiteX2" fmla="*/ 11047 w 11047"/>
              <a:gd name="connsiteY2" fmla="*/ 0 h 13140"/>
              <a:gd name="connsiteX3" fmla="*/ 10400 w 11047"/>
              <a:gd name="connsiteY3" fmla="*/ 6340 h 13140"/>
              <a:gd name="connsiteX4" fmla="*/ 0 w 11047"/>
              <a:gd name="connsiteY4" fmla="*/ 13140 h 13140"/>
              <a:gd name="connsiteX0" fmla="*/ 0 w 11047"/>
              <a:gd name="connsiteY0" fmla="*/ 13750 h 13750"/>
              <a:gd name="connsiteX1" fmla="*/ 2808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4534 h 14534"/>
              <a:gd name="connsiteX1" fmla="*/ 2357 w 11047"/>
              <a:gd name="connsiteY1" fmla="*/ 0 h 14534"/>
              <a:gd name="connsiteX2" fmla="*/ 11047 w 11047"/>
              <a:gd name="connsiteY2" fmla="*/ 1394 h 14534"/>
              <a:gd name="connsiteX3" fmla="*/ 10400 w 11047"/>
              <a:gd name="connsiteY3" fmla="*/ 7734 h 14534"/>
              <a:gd name="connsiteX4" fmla="*/ 0 w 11047"/>
              <a:gd name="connsiteY4" fmla="*/ 14534 h 14534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401 h 13401"/>
              <a:gd name="connsiteX1" fmla="*/ 2437 w 11047"/>
              <a:gd name="connsiteY1" fmla="*/ 0 h 13401"/>
              <a:gd name="connsiteX2" fmla="*/ 11047 w 11047"/>
              <a:gd name="connsiteY2" fmla="*/ 261 h 13401"/>
              <a:gd name="connsiteX3" fmla="*/ 10400 w 11047"/>
              <a:gd name="connsiteY3" fmla="*/ 6601 h 13401"/>
              <a:gd name="connsiteX4" fmla="*/ 0 w 11047"/>
              <a:gd name="connsiteY4" fmla="*/ 13401 h 1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7" h="13401">
                <a:moveTo>
                  <a:pt x="0" y="13401"/>
                </a:moveTo>
                <a:lnTo>
                  <a:pt x="2437" y="0"/>
                </a:lnTo>
                <a:cubicBezTo>
                  <a:pt x="5298" y="900"/>
                  <a:pt x="8159" y="58"/>
                  <a:pt x="11047" y="261"/>
                </a:cubicBezTo>
                <a:cubicBezTo>
                  <a:pt x="10973" y="2287"/>
                  <a:pt x="10474" y="4575"/>
                  <a:pt x="10400" y="6601"/>
                </a:cubicBezTo>
                <a:lnTo>
                  <a:pt x="0" y="13401"/>
                </a:lnTo>
                <a:close/>
              </a:path>
            </a:pathLst>
          </a:custGeom>
          <a:gradFill flip="none" rotWithShape="1">
            <a:gsLst>
              <a:gs pos="21000">
                <a:schemeClr val="tx1">
                  <a:alpha val="53000"/>
                </a:schemeClr>
              </a:gs>
              <a:gs pos="50000">
                <a:srgbClr val="000000">
                  <a:alpha val="20000"/>
                </a:srgbClr>
              </a:gs>
              <a:gs pos="98000">
                <a:schemeClr val="tx1">
                  <a:alpha val="0"/>
                  <a:lumMod val="0"/>
                  <a:lumOff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12" rIns="91407" bIns="45712" rtlCol="0" anchor="ctr"/>
          <a:lstStyle/>
          <a:p>
            <a:pPr marL="0" marR="0" lvl="0" indent="0" algn="ctr" defTabSz="1096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0" name="Flowchart: Data 8">
            <a:extLst>
              <a:ext uri="{FF2B5EF4-FFF2-40B4-BE49-F238E27FC236}">
                <a16:creationId xmlns:a16="http://schemas.microsoft.com/office/drawing/2014/main" id="{96116112-A99A-A949-8A2D-E99CAF238070}"/>
              </a:ext>
            </a:extLst>
          </p:cNvPr>
          <p:cNvSpPr/>
          <p:nvPr/>
        </p:nvSpPr>
        <p:spPr>
          <a:xfrm rot="20553531" flipH="1">
            <a:off x="7207235" y="1157278"/>
            <a:ext cx="3584912" cy="9229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8490 w 10490"/>
              <a:gd name="connsiteY3" fmla="*/ 10000 h 12879"/>
              <a:gd name="connsiteX4" fmla="*/ 0 w 10490"/>
              <a:gd name="connsiteY4" fmla="*/ 12879 h 12879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10267 w 10490"/>
              <a:gd name="connsiteY3" fmla="*/ 6079 h 12879"/>
              <a:gd name="connsiteX4" fmla="*/ 0 w 10490"/>
              <a:gd name="connsiteY4" fmla="*/ 12879 h 12879"/>
              <a:gd name="connsiteX0" fmla="*/ 0 w 10831"/>
              <a:gd name="connsiteY0" fmla="*/ 12879 h 12879"/>
              <a:gd name="connsiteX1" fmla="*/ 2490 w 10831"/>
              <a:gd name="connsiteY1" fmla="*/ 0 h 12879"/>
              <a:gd name="connsiteX2" fmla="*/ 10490 w 10831"/>
              <a:gd name="connsiteY2" fmla="*/ 0 h 12879"/>
              <a:gd name="connsiteX3" fmla="*/ 10824 w 10831"/>
              <a:gd name="connsiteY3" fmla="*/ 6776 h 12879"/>
              <a:gd name="connsiteX4" fmla="*/ 0 w 10831"/>
              <a:gd name="connsiteY4" fmla="*/ 12879 h 12879"/>
              <a:gd name="connsiteX0" fmla="*/ 0 w 11388"/>
              <a:gd name="connsiteY0" fmla="*/ 13140 h 13140"/>
              <a:gd name="connsiteX1" fmla="*/ 3047 w 11388"/>
              <a:gd name="connsiteY1" fmla="*/ 0 h 13140"/>
              <a:gd name="connsiteX2" fmla="*/ 11047 w 11388"/>
              <a:gd name="connsiteY2" fmla="*/ 0 h 13140"/>
              <a:gd name="connsiteX3" fmla="*/ 11381 w 11388"/>
              <a:gd name="connsiteY3" fmla="*/ 6776 h 13140"/>
              <a:gd name="connsiteX4" fmla="*/ 0 w 11388"/>
              <a:gd name="connsiteY4" fmla="*/ 13140 h 13140"/>
              <a:gd name="connsiteX0" fmla="*/ 0 w 11047"/>
              <a:gd name="connsiteY0" fmla="*/ 13140 h 13140"/>
              <a:gd name="connsiteX1" fmla="*/ 3047 w 11047"/>
              <a:gd name="connsiteY1" fmla="*/ 0 h 13140"/>
              <a:gd name="connsiteX2" fmla="*/ 11047 w 11047"/>
              <a:gd name="connsiteY2" fmla="*/ 0 h 13140"/>
              <a:gd name="connsiteX3" fmla="*/ 10400 w 11047"/>
              <a:gd name="connsiteY3" fmla="*/ 6340 h 13140"/>
              <a:gd name="connsiteX4" fmla="*/ 0 w 11047"/>
              <a:gd name="connsiteY4" fmla="*/ 13140 h 13140"/>
              <a:gd name="connsiteX0" fmla="*/ 0 w 11047"/>
              <a:gd name="connsiteY0" fmla="*/ 13750 h 13750"/>
              <a:gd name="connsiteX1" fmla="*/ 2808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4534 h 14534"/>
              <a:gd name="connsiteX1" fmla="*/ 2357 w 11047"/>
              <a:gd name="connsiteY1" fmla="*/ 0 h 14534"/>
              <a:gd name="connsiteX2" fmla="*/ 11047 w 11047"/>
              <a:gd name="connsiteY2" fmla="*/ 1394 h 14534"/>
              <a:gd name="connsiteX3" fmla="*/ 10400 w 11047"/>
              <a:gd name="connsiteY3" fmla="*/ 7734 h 14534"/>
              <a:gd name="connsiteX4" fmla="*/ 0 w 11047"/>
              <a:gd name="connsiteY4" fmla="*/ 14534 h 14534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401 h 13401"/>
              <a:gd name="connsiteX1" fmla="*/ 2437 w 11047"/>
              <a:gd name="connsiteY1" fmla="*/ 0 h 13401"/>
              <a:gd name="connsiteX2" fmla="*/ 11047 w 11047"/>
              <a:gd name="connsiteY2" fmla="*/ 261 h 13401"/>
              <a:gd name="connsiteX3" fmla="*/ 10400 w 11047"/>
              <a:gd name="connsiteY3" fmla="*/ 6601 h 13401"/>
              <a:gd name="connsiteX4" fmla="*/ 0 w 11047"/>
              <a:gd name="connsiteY4" fmla="*/ 13401 h 1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7" h="13401">
                <a:moveTo>
                  <a:pt x="0" y="13401"/>
                </a:moveTo>
                <a:lnTo>
                  <a:pt x="2437" y="0"/>
                </a:lnTo>
                <a:cubicBezTo>
                  <a:pt x="5298" y="900"/>
                  <a:pt x="8159" y="58"/>
                  <a:pt x="11047" y="261"/>
                </a:cubicBezTo>
                <a:cubicBezTo>
                  <a:pt x="10973" y="2287"/>
                  <a:pt x="10474" y="4575"/>
                  <a:pt x="10400" y="6601"/>
                </a:cubicBezTo>
                <a:lnTo>
                  <a:pt x="0" y="13401"/>
                </a:lnTo>
                <a:close/>
              </a:path>
            </a:pathLst>
          </a:custGeom>
          <a:gradFill flip="none" rotWithShape="1">
            <a:gsLst>
              <a:gs pos="21000">
                <a:schemeClr val="tx1">
                  <a:alpha val="53000"/>
                </a:schemeClr>
              </a:gs>
              <a:gs pos="50000">
                <a:srgbClr val="000000">
                  <a:alpha val="20000"/>
                </a:srgbClr>
              </a:gs>
              <a:gs pos="98000">
                <a:schemeClr val="tx1">
                  <a:alpha val="0"/>
                  <a:lumMod val="0"/>
                  <a:lumOff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12" rIns="91407" bIns="45712" rtlCol="0" anchor="ctr"/>
          <a:lstStyle/>
          <a:p>
            <a:pPr marL="0" marR="0" lvl="0" indent="0" algn="ctr" defTabSz="1096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1" name="Freeform 67">
            <a:extLst>
              <a:ext uri="{FF2B5EF4-FFF2-40B4-BE49-F238E27FC236}">
                <a16:creationId xmlns:a16="http://schemas.microsoft.com/office/drawing/2014/main" id="{B97F75FC-1C77-BE4C-9107-9D2F2B117988}"/>
              </a:ext>
            </a:extLst>
          </p:cNvPr>
          <p:cNvSpPr/>
          <p:nvPr/>
        </p:nvSpPr>
        <p:spPr>
          <a:xfrm flipV="1">
            <a:off x="7928807" y="1634609"/>
            <a:ext cx="123028" cy="113065"/>
          </a:xfrm>
          <a:custGeom>
            <a:avLst/>
            <a:gdLst>
              <a:gd name="connsiteX0" fmla="*/ 0 w 206467"/>
              <a:gd name="connsiteY0" fmla="*/ 0 h 177143"/>
              <a:gd name="connsiteX1" fmla="*/ 206467 w 206467"/>
              <a:gd name="connsiteY1" fmla="*/ 177143 h 177143"/>
              <a:gd name="connsiteX2" fmla="*/ 206467 w 206467"/>
              <a:gd name="connsiteY2" fmla="*/ 177143 h 177143"/>
              <a:gd name="connsiteX3" fmla="*/ 0 w 206467"/>
              <a:gd name="connsiteY3" fmla="*/ 0 h 177143"/>
              <a:gd name="connsiteX4" fmla="*/ 0 w 206467"/>
              <a:gd name="connsiteY4" fmla="*/ 0 h 177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467" h="177143">
                <a:moveTo>
                  <a:pt x="0" y="0"/>
                </a:moveTo>
                <a:lnTo>
                  <a:pt x="206467" y="177143"/>
                </a:lnTo>
                <a:lnTo>
                  <a:pt x="206467" y="177143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866CAF"/>
              </a:gs>
              <a:gs pos="100000">
                <a:srgbClr val="9B89C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12" rIns="91407" bIns="45712" rtlCol="0" anchor="ctr"/>
          <a:lstStyle/>
          <a:p>
            <a:pPr marL="0" marR="0" lvl="0" indent="0" algn="ctr" defTabSz="10264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B13C880-E4E6-F343-B9F1-D1A71EA75FA5}"/>
              </a:ext>
            </a:extLst>
          </p:cNvPr>
          <p:cNvGrpSpPr/>
          <p:nvPr/>
        </p:nvGrpSpPr>
        <p:grpSpPr>
          <a:xfrm>
            <a:off x="7032875" y="53285"/>
            <a:ext cx="3208228" cy="1567229"/>
            <a:chOff x="6251945" y="23277"/>
            <a:chExt cx="2761808" cy="1548948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8BC43D8-19D9-5A4E-9F26-F1EFB3F721B3}"/>
                </a:ext>
              </a:extLst>
            </p:cNvPr>
            <p:cNvSpPr/>
            <p:nvPr/>
          </p:nvSpPr>
          <p:spPr>
            <a:xfrm rot="20392142">
              <a:off x="6251945" y="494530"/>
              <a:ext cx="2761808" cy="1077695"/>
            </a:xfrm>
            <a:prstGeom prst="rect">
              <a:avLst/>
            </a:prstGeom>
            <a:gradFill flip="none" rotWithShape="1">
              <a:gsLst>
                <a:gs pos="0">
                  <a:srgbClr val="F5F6FB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10968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Denetim görevlerinin planlanması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defTabSz="10968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3447D403-D658-F544-A8B0-9CC1DA6111C2}"/>
                </a:ext>
              </a:extLst>
            </p:cNvPr>
            <p:cNvSpPr/>
            <p:nvPr/>
          </p:nvSpPr>
          <p:spPr>
            <a:xfrm rot="20392142">
              <a:off x="8624280" y="23277"/>
              <a:ext cx="314724" cy="1077695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968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9C6380C-CFD5-C348-BBA2-409F5756FE4A}"/>
              </a:ext>
            </a:extLst>
          </p:cNvPr>
          <p:cNvGrpSpPr/>
          <p:nvPr/>
        </p:nvGrpSpPr>
        <p:grpSpPr>
          <a:xfrm rot="390038">
            <a:off x="7695163" y="2737299"/>
            <a:ext cx="3347600" cy="1306135"/>
            <a:chOff x="7442694" y="2116745"/>
            <a:chExt cx="2920690" cy="1077695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FA71695-74CF-0E42-8468-294FCAED8E1D}"/>
                </a:ext>
              </a:extLst>
            </p:cNvPr>
            <p:cNvSpPr/>
            <p:nvPr/>
          </p:nvSpPr>
          <p:spPr>
            <a:xfrm>
              <a:off x="7442694" y="2116745"/>
              <a:ext cx="2761808" cy="1077695"/>
            </a:xfrm>
            <a:prstGeom prst="rect">
              <a:avLst/>
            </a:prstGeom>
            <a:gradFill flip="none" rotWithShape="1">
              <a:gsLst>
                <a:gs pos="0">
                  <a:srgbClr val="F5F6FB"/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defTabSz="10968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Denetim testlerinin uygulanması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9F689C7-6E7E-9C47-A299-3888A5E6A7CF}"/>
                </a:ext>
              </a:extLst>
            </p:cNvPr>
            <p:cNvSpPr/>
            <p:nvPr/>
          </p:nvSpPr>
          <p:spPr>
            <a:xfrm>
              <a:off x="9889777" y="2116745"/>
              <a:ext cx="473607" cy="107769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968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8" name="Flowchart: Data 8">
            <a:extLst>
              <a:ext uri="{FF2B5EF4-FFF2-40B4-BE49-F238E27FC236}">
                <a16:creationId xmlns:a16="http://schemas.microsoft.com/office/drawing/2014/main" id="{7E9A40E4-911B-BC4B-8070-BAA89958BB9D}"/>
              </a:ext>
            </a:extLst>
          </p:cNvPr>
          <p:cNvSpPr/>
          <p:nvPr/>
        </p:nvSpPr>
        <p:spPr>
          <a:xfrm rot="968185" flipH="1">
            <a:off x="6185304" y="5654657"/>
            <a:ext cx="3429840" cy="922949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8490 w 10490"/>
              <a:gd name="connsiteY3" fmla="*/ 10000 h 12879"/>
              <a:gd name="connsiteX4" fmla="*/ 0 w 10490"/>
              <a:gd name="connsiteY4" fmla="*/ 12879 h 12879"/>
              <a:gd name="connsiteX0" fmla="*/ 0 w 10490"/>
              <a:gd name="connsiteY0" fmla="*/ 12879 h 12879"/>
              <a:gd name="connsiteX1" fmla="*/ 2490 w 10490"/>
              <a:gd name="connsiteY1" fmla="*/ 0 h 12879"/>
              <a:gd name="connsiteX2" fmla="*/ 10490 w 10490"/>
              <a:gd name="connsiteY2" fmla="*/ 0 h 12879"/>
              <a:gd name="connsiteX3" fmla="*/ 10267 w 10490"/>
              <a:gd name="connsiteY3" fmla="*/ 6079 h 12879"/>
              <a:gd name="connsiteX4" fmla="*/ 0 w 10490"/>
              <a:gd name="connsiteY4" fmla="*/ 12879 h 12879"/>
              <a:gd name="connsiteX0" fmla="*/ 0 w 10831"/>
              <a:gd name="connsiteY0" fmla="*/ 12879 h 12879"/>
              <a:gd name="connsiteX1" fmla="*/ 2490 w 10831"/>
              <a:gd name="connsiteY1" fmla="*/ 0 h 12879"/>
              <a:gd name="connsiteX2" fmla="*/ 10490 w 10831"/>
              <a:gd name="connsiteY2" fmla="*/ 0 h 12879"/>
              <a:gd name="connsiteX3" fmla="*/ 10824 w 10831"/>
              <a:gd name="connsiteY3" fmla="*/ 6776 h 12879"/>
              <a:gd name="connsiteX4" fmla="*/ 0 w 10831"/>
              <a:gd name="connsiteY4" fmla="*/ 12879 h 12879"/>
              <a:gd name="connsiteX0" fmla="*/ 0 w 11388"/>
              <a:gd name="connsiteY0" fmla="*/ 13140 h 13140"/>
              <a:gd name="connsiteX1" fmla="*/ 3047 w 11388"/>
              <a:gd name="connsiteY1" fmla="*/ 0 h 13140"/>
              <a:gd name="connsiteX2" fmla="*/ 11047 w 11388"/>
              <a:gd name="connsiteY2" fmla="*/ 0 h 13140"/>
              <a:gd name="connsiteX3" fmla="*/ 11381 w 11388"/>
              <a:gd name="connsiteY3" fmla="*/ 6776 h 13140"/>
              <a:gd name="connsiteX4" fmla="*/ 0 w 11388"/>
              <a:gd name="connsiteY4" fmla="*/ 13140 h 13140"/>
              <a:gd name="connsiteX0" fmla="*/ 0 w 11047"/>
              <a:gd name="connsiteY0" fmla="*/ 13140 h 13140"/>
              <a:gd name="connsiteX1" fmla="*/ 3047 w 11047"/>
              <a:gd name="connsiteY1" fmla="*/ 0 h 13140"/>
              <a:gd name="connsiteX2" fmla="*/ 11047 w 11047"/>
              <a:gd name="connsiteY2" fmla="*/ 0 h 13140"/>
              <a:gd name="connsiteX3" fmla="*/ 10400 w 11047"/>
              <a:gd name="connsiteY3" fmla="*/ 6340 h 13140"/>
              <a:gd name="connsiteX4" fmla="*/ 0 w 11047"/>
              <a:gd name="connsiteY4" fmla="*/ 13140 h 13140"/>
              <a:gd name="connsiteX0" fmla="*/ 0 w 11047"/>
              <a:gd name="connsiteY0" fmla="*/ 13750 h 13750"/>
              <a:gd name="connsiteX1" fmla="*/ 2808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4534 h 14534"/>
              <a:gd name="connsiteX1" fmla="*/ 2357 w 11047"/>
              <a:gd name="connsiteY1" fmla="*/ 0 h 14534"/>
              <a:gd name="connsiteX2" fmla="*/ 11047 w 11047"/>
              <a:gd name="connsiteY2" fmla="*/ 1394 h 14534"/>
              <a:gd name="connsiteX3" fmla="*/ 10400 w 11047"/>
              <a:gd name="connsiteY3" fmla="*/ 7734 h 14534"/>
              <a:gd name="connsiteX4" fmla="*/ 0 w 11047"/>
              <a:gd name="connsiteY4" fmla="*/ 14534 h 14534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750 h 13750"/>
              <a:gd name="connsiteX1" fmla="*/ 2384 w 11047"/>
              <a:gd name="connsiteY1" fmla="*/ 0 h 13750"/>
              <a:gd name="connsiteX2" fmla="*/ 11047 w 11047"/>
              <a:gd name="connsiteY2" fmla="*/ 610 h 13750"/>
              <a:gd name="connsiteX3" fmla="*/ 10400 w 11047"/>
              <a:gd name="connsiteY3" fmla="*/ 6950 h 13750"/>
              <a:gd name="connsiteX4" fmla="*/ 0 w 11047"/>
              <a:gd name="connsiteY4" fmla="*/ 13750 h 13750"/>
              <a:gd name="connsiteX0" fmla="*/ 0 w 11047"/>
              <a:gd name="connsiteY0" fmla="*/ 13401 h 13401"/>
              <a:gd name="connsiteX1" fmla="*/ 2437 w 11047"/>
              <a:gd name="connsiteY1" fmla="*/ 0 h 13401"/>
              <a:gd name="connsiteX2" fmla="*/ 11047 w 11047"/>
              <a:gd name="connsiteY2" fmla="*/ 261 h 13401"/>
              <a:gd name="connsiteX3" fmla="*/ 10400 w 11047"/>
              <a:gd name="connsiteY3" fmla="*/ 6601 h 13401"/>
              <a:gd name="connsiteX4" fmla="*/ 0 w 11047"/>
              <a:gd name="connsiteY4" fmla="*/ 13401 h 13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47" h="13401">
                <a:moveTo>
                  <a:pt x="0" y="13401"/>
                </a:moveTo>
                <a:lnTo>
                  <a:pt x="2437" y="0"/>
                </a:lnTo>
                <a:cubicBezTo>
                  <a:pt x="5298" y="900"/>
                  <a:pt x="8159" y="58"/>
                  <a:pt x="11047" y="261"/>
                </a:cubicBezTo>
                <a:cubicBezTo>
                  <a:pt x="10973" y="2287"/>
                  <a:pt x="10474" y="4575"/>
                  <a:pt x="10400" y="6601"/>
                </a:cubicBezTo>
                <a:lnTo>
                  <a:pt x="0" y="13401"/>
                </a:lnTo>
                <a:close/>
              </a:path>
            </a:pathLst>
          </a:custGeom>
          <a:gradFill flip="none" rotWithShape="1">
            <a:gsLst>
              <a:gs pos="21000">
                <a:schemeClr val="tx1">
                  <a:alpha val="53000"/>
                </a:schemeClr>
              </a:gs>
              <a:gs pos="50000">
                <a:srgbClr val="000000">
                  <a:alpha val="20000"/>
                </a:srgbClr>
              </a:gs>
              <a:gs pos="98000">
                <a:schemeClr val="tx1">
                  <a:alpha val="0"/>
                  <a:lumMod val="0"/>
                  <a:lumOff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12" rIns="91407" bIns="45712" rtlCol="0" anchor="ctr"/>
          <a:lstStyle/>
          <a:p>
            <a:pPr marL="0" marR="0" lvl="0" indent="0" algn="ctr" defTabSz="1096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1225D43-23FB-BA4E-9619-78A0D0ED60E8}"/>
              </a:ext>
            </a:extLst>
          </p:cNvPr>
          <p:cNvGrpSpPr/>
          <p:nvPr/>
        </p:nvGrpSpPr>
        <p:grpSpPr>
          <a:xfrm rot="858611">
            <a:off x="6467695" y="4880655"/>
            <a:ext cx="2963732" cy="1090415"/>
            <a:chOff x="7442694" y="2116745"/>
            <a:chExt cx="2761808" cy="1077695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3C06F91-00A8-C745-8942-8320BAA39D19}"/>
                </a:ext>
              </a:extLst>
            </p:cNvPr>
            <p:cNvSpPr/>
            <p:nvPr/>
          </p:nvSpPr>
          <p:spPr>
            <a:xfrm>
              <a:off x="7442694" y="2116745"/>
              <a:ext cx="2761808" cy="1077695"/>
            </a:xfrm>
            <a:prstGeom prst="rect">
              <a:avLst/>
            </a:prstGeom>
            <a:gradFill flip="none" rotWithShape="1">
              <a:gsLst>
                <a:gs pos="0">
                  <a:srgbClr val="F5F6FB"/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968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Sonuçların raporlanması</a:t>
              </a:r>
              <a:endPara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88FE7232-CDCE-C94D-A4E0-70A60B7B8841}"/>
                </a:ext>
              </a:extLst>
            </p:cNvPr>
            <p:cNvSpPr/>
            <p:nvPr/>
          </p:nvSpPr>
          <p:spPr>
            <a:xfrm>
              <a:off x="9889778" y="2116745"/>
              <a:ext cx="314724" cy="1077695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968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Metin kutusu 1"/>
          <p:cNvSpPr txBox="1"/>
          <p:nvPr/>
        </p:nvSpPr>
        <p:spPr>
          <a:xfrm rot="4145785">
            <a:off x="9358872" y="407712"/>
            <a:ext cx="1230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>
                <a:solidFill>
                  <a:schemeClr val="bg1"/>
                </a:solidFill>
              </a:rPr>
              <a:t>Ön çalışma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58" name="Metin kutusu 57"/>
          <p:cNvSpPr txBox="1"/>
          <p:nvPr/>
        </p:nvSpPr>
        <p:spPr>
          <a:xfrm rot="5700351">
            <a:off x="10273295" y="3242071"/>
            <a:ext cx="1045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Saha</a:t>
            </a:r>
          </a:p>
          <a:p>
            <a:pPr algn="ctr"/>
            <a:r>
              <a:rPr lang="tr-TR" b="1" dirty="0" smtClean="0">
                <a:solidFill>
                  <a:schemeClr val="bg1"/>
                </a:solidFill>
              </a:rPr>
              <a:t>çalışması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59" name="Metin kutusu 58"/>
          <p:cNvSpPr txBox="1"/>
          <p:nvPr/>
        </p:nvSpPr>
        <p:spPr>
          <a:xfrm rot="6230251">
            <a:off x="8579692" y="5565732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 smtClean="0">
                <a:solidFill>
                  <a:schemeClr val="bg1"/>
                </a:solidFill>
              </a:rPr>
              <a:t>Raporlama</a:t>
            </a:r>
            <a:endParaRPr lang="tr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55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48" grpId="0" animBg="1"/>
      <p:bldP spid="50" grpId="0" animBg="1"/>
      <p:bldP spid="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9" name="Oval 1"/>
          <p:cNvSpPr/>
          <p:nvPr/>
        </p:nvSpPr>
        <p:spPr>
          <a:xfrm>
            <a:off x="4241172" y="1469061"/>
            <a:ext cx="3702061" cy="3702061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63500" dist="75904" dir="2315233" rotWithShape="0">
              <a:srgbClr val="000000">
                <a:alpha val="29169"/>
              </a:srgbClr>
            </a:outerShdw>
          </a:effectLst>
        </p:spPr>
        <p:txBody>
          <a:bodyPr lIns="45718" tIns="45718" rIns="45718" bIns="45718" anchor="ctr"/>
          <a:lstStyle/>
          <a:p>
            <a:pPr>
              <a:defRPr>
                <a:solidFill>
                  <a:srgbClr val="A9E800"/>
                </a:solidFill>
              </a:defRPr>
            </a:pPr>
            <a:endParaRPr/>
          </a:p>
        </p:txBody>
      </p:sp>
      <p:sp>
        <p:nvSpPr>
          <p:cNvPr id="6970" name="Freeform: Shape 3"/>
          <p:cNvSpPr/>
          <p:nvPr/>
        </p:nvSpPr>
        <p:spPr>
          <a:xfrm>
            <a:off x="5137939" y="254916"/>
            <a:ext cx="1908525" cy="2010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4800" y="0"/>
                  <a:pt x="18516" y="1347"/>
                  <a:pt x="21598" y="3654"/>
                </a:cubicBezTo>
                <a:lnTo>
                  <a:pt x="21600" y="3655"/>
                </a:lnTo>
                <a:lnTo>
                  <a:pt x="21530" y="4439"/>
                </a:lnTo>
                <a:cubicBezTo>
                  <a:pt x="20665" y="11666"/>
                  <a:pt x="16878" y="17796"/>
                  <a:pt x="11610" y="21144"/>
                </a:cubicBezTo>
                <a:lnTo>
                  <a:pt x="10800" y="21600"/>
                </a:lnTo>
                <a:lnTo>
                  <a:pt x="9990" y="21144"/>
                </a:lnTo>
                <a:cubicBezTo>
                  <a:pt x="4722" y="17796"/>
                  <a:pt x="935" y="11666"/>
                  <a:pt x="70" y="4439"/>
                </a:cubicBezTo>
                <a:lnTo>
                  <a:pt x="0" y="3655"/>
                </a:lnTo>
                <a:lnTo>
                  <a:pt x="2" y="3654"/>
                </a:lnTo>
                <a:cubicBezTo>
                  <a:pt x="3084" y="1347"/>
                  <a:pt x="6800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FFC203"/>
              </a:gs>
              <a:gs pos="36657">
                <a:srgbClr val="FF7D25"/>
              </a:gs>
              <a:gs pos="77153">
                <a:srgbClr val="FF3847"/>
              </a:gs>
            </a:gsLst>
            <a:lin ang="16263129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71" name="Freeform: Shape 4"/>
          <p:cNvSpPr/>
          <p:nvPr/>
        </p:nvSpPr>
        <p:spPr>
          <a:xfrm rot="2700000">
            <a:off x="6584570" y="854539"/>
            <a:ext cx="1908525" cy="2010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4800" y="0"/>
                  <a:pt x="18516" y="1347"/>
                  <a:pt x="21598" y="3654"/>
                </a:cubicBezTo>
                <a:lnTo>
                  <a:pt x="21600" y="3655"/>
                </a:lnTo>
                <a:lnTo>
                  <a:pt x="21530" y="4439"/>
                </a:lnTo>
                <a:cubicBezTo>
                  <a:pt x="20665" y="11666"/>
                  <a:pt x="16878" y="17796"/>
                  <a:pt x="11610" y="21144"/>
                </a:cubicBezTo>
                <a:lnTo>
                  <a:pt x="10800" y="21600"/>
                </a:lnTo>
                <a:lnTo>
                  <a:pt x="9990" y="21144"/>
                </a:lnTo>
                <a:cubicBezTo>
                  <a:pt x="4722" y="17796"/>
                  <a:pt x="935" y="11666"/>
                  <a:pt x="70" y="4439"/>
                </a:cubicBezTo>
                <a:lnTo>
                  <a:pt x="0" y="3655"/>
                </a:lnTo>
                <a:lnTo>
                  <a:pt x="2" y="3654"/>
                </a:lnTo>
                <a:cubicBezTo>
                  <a:pt x="3084" y="1347"/>
                  <a:pt x="6800" y="0"/>
                  <a:pt x="10800" y="0"/>
                </a:cubicBezTo>
                <a:close/>
              </a:path>
            </a:pathLst>
          </a:custGeom>
          <a:gradFill>
            <a:gsLst>
              <a:gs pos="2372">
                <a:srgbClr val="FF0040"/>
              </a:gs>
              <a:gs pos="37053">
                <a:srgbClr val="FF0071"/>
              </a:gs>
              <a:gs pos="99150">
                <a:srgbClr val="FF00A2"/>
              </a:gs>
            </a:gsLst>
            <a:lin ang="5752182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72" name="Freeform: Shape 5"/>
          <p:cNvSpPr/>
          <p:nvPr/>
        </p:nvSpPr>
        <p:spPr>
          <a:xfrm rot="5400000">
            <a:off x="7197910" y="2314887"/>
            <a:ext cx="1908524" cy="2010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4800" y="0"/>
                  <a:pt x="18516" y="1347"/>
                  <a:pt x="21598" y="3654"/>
                </a:cubicBezTo>
                <a:lnTo>
                  <a:pt x="21600" y="3655"/>
                </a:lnTo>
                <a:lnTo>
                  <a:pt x="21530" y="4439"/>
                </a:lnTo>
                <a:cubicBezTo>
                  <a:pt x="20665" y="11666"/>
                  <a:pt x="16878" y="17796"/>
                  <a:pt x="11610" y="21144"/>
                </a:cubicBezTo>
                <a:lnTo>
                  <a:pt x="10800" y="21600"/>
                </a:lnTo>
                <a:lnTo>
                  <a:pt x="9990" y="21144"/>
                </a:lnTo>
                <a:cubicBezTo>
                  <a:pt x="4722" y="17796"/>
                  <a:pt x="935" y="11666"/>
                  <a:pt x="70" y="4439"/>
                </a:cubicBezTo>
                <a:lnTo>
                  <a:pt x="0" y="3655"/>
                </a:lnTo>
                <a:lnTo>
                  <a:pt x="2" y="3654"/>
                </a:lnTo>
                <a:cubicBezTo>
                  <a:pt x="3084" y="1347"/>
                  <a:pt x="6800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F000C6"/>
              </a:gs>
              <a:gs pos="46532">
                <a:srgbClr val="B800C4"/>
              </a:gs>
              <a:gs pos="100000">
                <a:srgbClr val="8000C2"/>
              </a:gs>
            </a:gsLst>
            <a:lin ang="16158702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73" name="Freeform: Shape 6"/>
          <p:cNvSpPr/>
          <p:nvPr/>
        </p:nvSpPr>
        <p:spPr>
          <a:xfrm rot="8100000" flipH="1">
            <a:off x="6607433" y="3761518"/>
            <a:ext cx="1908524" cy="2010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4800" y="0"/>
                  <a:pt x="18516" y="1347"/>
                  <a:pt x="21598" y="3654"/>
                </a:cubicBezTo>
                <a:lnTo>
                  <a:pt x="21600" y="3655"/>
                </a:lnTo>
                <a:lnTo>
                  <a:pt x="21530" y="4439"/>
                </a:lnTo>
                <a:cubicBezTo>
                  <a:pt x="20665" y="11666"/>
                  <a:pt x="16878" y="17796"/>
                  <a:pt x="11610" y="21144"/>
                </a:cubicBezTo>
                <a:lnTo>
                  <a:pt x="10800" y="21600"/>
                </a:lnTo>
                <a:lnTo>
                  <a:pt x="9990" y="21144"/>
                </a:lnTo>
                <a:cubicBezTo>
                  <a:pt x="4722" y="17796"/>
                  <a:pt x="935" y="11666"/>
                  <a:pt x="70" y="4439"/>
                </a:cubicBezTo>
                <a:lnTo>
                  <a:pt x="0" y="3655"/>
                </a:lnTo>
                <a:lnTo>
                  <a:pt x="2" y="3654"/>
                </a:lnTo>
                <a:cubicBezTo>
                  <a:pt x="3084" y="1347"/>
                  <a:pt x="6800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8016EF"/>
              </a:gs>
              <a:gs pos="52282">
                <a:srgbClr val="6761F7"/>
              </a:gs>
              <a:gs pos="100000">
                <a:srgbClr val="4FACFE"/>
              </a:gs>
            </a:gsLst>
            <a:lin ang="5746189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74" name="Freeform: Shape 7"/>
          <p:cNvSpPr/>
          <p:nvPr/>
        </p:nvSpPr>
        <p:spPr>
          <a:xfrm rot="10800000" flipH="1">
            <a:off x="5146014" y="4374858"/>
            <a:ext cx="1908524" cy="2010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4800" y="0"/>
                  <a:pt x="18516" y="1347"/>
                  <a:pt x="21598" y="3654"/>
                </a:cubicBezTo>
                <a:lnTo>
                  <a:pt x="21600" y="3655"/>
                </a:lnTo>
                <a:lnTo>
                  <a:pt x="21530" y="4439"/>
                </a:lnTo>
                <a:cubicBezTo>
                  <a:pt x="20665" y="11666"/>
                  <a:pt x="16878" y="17796"/>
                  <a:pt x="11610" y="21144"/>
                </a:cubicBezTo>
                <a:lnTo>
                  <a:pt x="10800" y="21600"/>
                </a:lnTo>
                <a:lnTo>
                  <a:pt x="9990" y="21144"/>
                </a:lnTo>
                <a:cubicBezTo>
                  <a:pt x="4722" y="17796"/>
                  <a:pt x="935" y="11666"/>
                  <a:pt x="70" y="4439"/>
                </a:cubicBezTo>
                <a:lnTo>
                  <a:pt x="0" y="3655"/>
                </a:lnTo>
                <a:lnTo>
                  <a:pt x="2" y="3654"/>
                </a:lnTo>
                <a:cubicBezTo>
                  <a:pt x="3084" y="1347"/>
                  <a:pt x="6800" y="0"/>
                  <a:pt x="10800" y="0"/>
                </a:cubicBezTo>
                <a:close/>
              </a:path>
            </a:pathLst>
          </a:custGeom>
          <a:gradFill>
            <a:gsLst>
              <a:gs pos="2485">
                <a:srgbClr val="4FACFE"/>
              </a:gs>
              <a:gs pos="58102">
                <a:srgbClr val="28CFFE"/>
              </a:gs>
              <a:gs pos="100000">
                <a:srgbClr val="00F2FE"/>
              </a:gs>
            </a:gsLst>
            <a:lin ang="6214731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75" name="Freeform: Shape 8"/>
          <p:cNvSpPr/>
          <p:nvPr/>
        </p:nvSpPr>
        <p:spPr>
          <a:xfrm rot="13500000">
            <a:off x="3691311" y="3775238"/>
            <a:ext cx="1908524" cy="2010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4800" y="0"/>
                  <a:pt x="18516" y="1347"/>
                  <a:pt x="21598" y="3654"/>
                </a:cubicBezTo>
                <a:lnTo>
                  <a:pt x="21600" y="3655"/>
                </a:lnTo>
                <a:lnTo>
                  <a:pt x="21530" y="4439"/>
                </a:lnTo>
                <a:cubicBezTo>
                  <a:pt x="20665" y="11666"/>
                  <a:pt x="16878" y="17796"/>
                  <a:pt x="11610" y="21144"/>
                </a:cubicBezTo>
                <a:lnTo>
                  <a:pt x="10800" y="21600"/>
                </a:lnTo>
                <a:lnTo>
                  <a:pt x="9990" y="21144"/>
                </a:lnTo>
                <a:cubicBezTo>
                  <a:pt x="4722" y="17796"/>
                  <a:pt x="935" y="11666"/>
                  <a:pt x="70" y="4439"/>
                </a:cubicBezTo>
                <a:lnTo>
                  <a:pt x="0" y="3655"/>
                </a:lnTo>
                <a:lnTo>
                  <a:pt x="2" y="3654"/>
                </a:lnTo>
                <a:cubicBezTo>
                  <a:pt x="3084" y="1347"/>
                  <a:pt x="6800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00F2FE"/>
              </a:gs>
              <a:gs pos="47511">
                <a:srgbClr val="00E0CC"/>
              </a:gs>
              <a:gs pos="100000">
                <a:srgbClr val="00CF9B"/>
              </a:gs>
            </a:gsLst>
            <a:lin ang="16710381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76" name="Freeform: Shape 9"/>
          <p:cNvSpPr/>
          <p:nvPr/>
        </p:nvSpPr>
        <p:spPr>
          <a:xfrm rot="16200000" flipH="1">
            <a:off x="3082884" y="2325459"/>
            <a:ext cx="1908525" cy="20104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4800" y="0"/>
                  <a:pt x="18516" y="1347"/>
                  <a:pt x="21598" y="3654"/>
                </a:cubicBezTo>
                <a:lnTo>
                  <a:pt x="21600" y="3655"/>
                </a:lnTo>
                <a:lnTo>
                  <a:pt x="21530" y="4439"/>
                </a:lnTo>
                <a:cubicBezTo>
                  <a:pt x="20665" y="11666"/>
                  <a:pt x="16878" y="17796"/>
                  <a:pt x="11610" y="21144"/>
                </a:cubicBezTo>
                <a:lnTo>
                  <a:pt x="10800" y="21600"/>
                </a:lnTo>
                <a:lnTo>
                  <a:pt x="9990" y="21144"/>
                </a:lnTo>
                <a:cubicBezTo>
                  <a:pt x="4722" y="17796"/>
                  <a:pt x="935" y="11666"/>
                  <a:pt x="70" y="4439"/>
                </a:cubicBezTo>
                <a:lnTo>
                  <a:pt x="0" y="3655"/>
                </a:lnTo>
                <a:lnTo>
                  <a:pt x="2" y="3654"/>
                </a:lnTo>
                <a:cubicBezTo>
                  <a:pt x="3084" y="1347"/>
                  <a:pt x="6800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0CB100"/>
              </a:gs>
              <a:gs pos="46821">
                <a:srgbClr val="67CE02"/>
              </a:gs>
              <a:gs pos="99075">
                <a:srgbClr val="C3EA03"/>
              </a:gs>
            </a:gsLst>
            <a:lin ang="5829829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77" name="Freeform: Shape 10"/>
          <p:cNvSpPr/>
          <p:nvPr/>
        </p:nvSpPr>
        <p:spPr>
          <a:xfrm rot="18900000" flipH="1">
            <a:off x="3691311" y="854539"/>
            <a:ext cx="1908524" cy="2010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4800" y="0"/>
                  <a:pt x="18516" y="1347"/>
                  <a:pt x="21598" y="3654"/>
                </a:cubicBezTo>
                <a:lnTo>
                  <a:pt x="21600" y="3655"/>
                </a:lnTo>
                <a:lnTo>
                  <a:pt x="21530" y="4439"/>
                </a:lnTo>
                <a:cubicBezTo>
                  <a:pt x="20665" y="11666"/>
                  <a:pt x="16878" y="17796"/>
                  <a:pt x="11610" y="21144"/>
                </a:cubicBezTo>
                <a:lnTo>
                  <a:pt x="10800" y="21600"/>
                </a:lnTo>
                <a:lnTo>
                  <a:pt x="9990" y="21144"/>
                </a:lnTo>
                <a:cubicBezTo>
                  <a:pt x="4722" y="17796"/>
                  <a:pt x="935" y="11666"/>
                  <a:pt x="70" y="4439"/>
                </a:cubicBezTo>
                <a:lnTo>
                  <a:pt x="0" y="3655"/>
                </a:lnTo>
                <a:lnTo>
                  <a:pt x="2" y="3654"/>
                </a:lnTo>
                <a:cubicBezTo>
                  <a:pt x="3084" y="1347"/>
                  <a:pt x="6800" y="0"/>
                  <a:pt x="10800" y="0"/>
                </a:cubicBezTo>
                <a:close/>
              </a:path>
            </a:pathLst>
          </a:custGeom>
          <a:gradFill>
            <a:gsLst>
              <a:gs pos="0">
                <a:srgbClr val="FFEA03"/>
              </a:gs>
              <a:gs pos="70683">
                <a:srgbClr val="FFBA02"/>
              </a:gs>
              <a:gs pos="97580">
                <a:srgbClr val="FF8A00"/>
              </a:gs>
            </a:gsLst>
            <a:lin ang="15860735"/>
          </a:gradFill>
          <a:ln w="12700">
            <a:miter lim="400000"/>
          </a:ln>
        </p:spPr>
        <p:txBody>
          <a:bodyPr lIns="45718" tIns="45718" rIns="45718" bIns="45718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979" name="TextBox 52"/>
          <p:cNvSpPr txBox="1"/>
          <p:nvPr/>
        </p:nvSpPr>
        <p:spPr>
          <a:xfrm>
            <a:off x="5455580" y="589921"/>
            <a:ext cx="1379731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tr-TR" sz="2200" b="1" dirty="0" smtClean="0"/>
              <a:t>Denetim süre planı</a:t>
            </a:r>
            <a:r>
              <a:rPr sz="2200" b="1" dirty="0" smtClean="0"/>
              <a:t>    </a:t>
            </a:r>
            <a:endParaRPr sz="2200" b="1" dirty="0"/>
          </a:p>
        </p:txBody>
      </p:sp>
      <p:sp>
        <p:nvSpPr>
          <p:cNvPr id="6980" name="TextBox 52"/>
          <p:cNvSpPr txBox="1"/>
          <p:nvPr/>
        </p:nvSpPr>
        <p:spPr>
          <a:xfrm rot="21368917">
            <a:off x="6978795" y="1349575"/>
            <a:ext cx="1305413" cy="7694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pPr algn="ctr"/>
            <a:r>
              <a:rPr lang="tr-TR" sz="2200" dirty="0" smtClean="0"/>
              <a:t>Ön araştırma</a:t>
            </a:r>
            <a:r>
              <a:rPr sz="2200" dirty="0" smtClean="0"/>
              <a:t>    </a:t>
            </a:r>
            <a:endParaRPr sz="2200" dirty="0"/>
          </a:p>
        </p:txBody>
      </p:sp>
      <p:sp>
        <p:nvSpPr>
          <p:cNvPr id="6982" name="TextBox 52"/>
          <p:cNvSpPr txBox="1"/>
          <p:nvPr/>
        </p:nvSpPr>
        <p:spPr>
          <a:xfrm>
            <a:off x="7061245" y="4416655"/>
            <a:ext cx="1320210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r>
              <a:rPr lang="tr-TR" sz="2000" b="1" dirty="0" smtClean="0"/>
              <a:t>Açılış toplantısı</a:t>
            </a:r>
            <a:r>
              <a:rPr sz="2000" b="1" dirty="0" smtClean="0"/>
              <a:t>     </a:t>
            </a:r>
            <a:endParaRPr sz="2000" b="1" dirty="0"/>
          </a:p>
        </p:txBody>
      </p:sp>
      <p:sp>
        <p:nvSpPr>
          <p:cNvPr id="6987" name="TextBox 52"/>
          <p:cNvSpPr txBox="1"/>
          <p:nvPr/>
        </p:nvSpPr>
        <p:spPr>
          <a:xfrm>
            <a:off x="5309592" y="5088778"/>
            <a:ext cx="1525719" cy="1077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pPr algn="ctr"/>
            <a:r>
              <a:rPr lang="tr-TR" sz="1600" dirty="0" smtClean="0"/>
              <a:t>Riskler ve kontrollerin belirlenmesi ve değerlendirilmesi</a:t>
            </a:r>
            <a:r>
              <a:rPr sz="1600" dirty="0" smtClean="0"/>
              <a:t>   </a:t>
            </a:r>
            <a:endParaRPr sz="1600" dirty="0"/>
          </a:p>
        </p:txBody>
      </p:sp>
      <p:sp>
        <p:nvSpPr>
          <p:cNvPr id="6989" name="TextBox 52"/>
          <p:cNvSpPr txBox="1"/>
          <p:nvPr/>
        </p:nvSpPr>
        <p:spPr>
          <a:xfrm rot="152510">
            <a:off x="3888307" y="4318790"/>
            <a:ext cx="1553788" cy="12003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r>
              <a:rPr lang="tr-TR" sz="1800" dirty="0" smtClean="0"/>
              <a:t>Denetim </a:t>
            </a:r>
          </a:p>
          <a:p>
            <a:r>
              <a:rPr lang="tr-TR" sz="1800" dirty="0" smtClean="0"/>
              <a:t>testlerinin planlanması-belirlenmesi</a:t>
            </a:r>
            <a:r>
              <a:rPr sz="1800" dirty="0" smtClean="0"/>
              <a:t>     </a:t>
            </a:r>
            <a:endParaRPr sz="1800" dirty="0"/>
          </a:p>
        </p:txBody>
      </p:sp>
      <p:sp>
        <p:nvSpPr>
          <p:cNvPr id="6994" name="TextBox 52"/>
          <p:cNvSpPr txBox="1"/>
          <p:nvPr/>
        </p:nvSpPr>
        <p:spPr>
          <a:xfrm>
            <a:off x="7557842" y="2532783"/>
            <a:ext cx="1572817" cy="1384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pPr algn="ctr"/>
            <a:r>
              <a:rPr lang="tr-TR" b="1" dirty="0" smtClean="0"/>
              <a:t>Denetim amaç ve kapsamının belirlenmesi</a:t>
            </a:r>
            <a:r>
              <a:rPr b="1" dirty="0" smtClean="0"/>
              <a:t>     </a:t>
            </a:r>
            <a:endParaRPr b="1" dirty="0"/>
          </a:p>
        </p:txBody>
      </p:sp>
      <p:sp>
        <p:nvSpPr>
          <p:cNvPr id="6996" name="TextBox 52"/>
          <p:cNvSpPr txBox="1"/>
          <p:nvPr/>
        </p:nvSpPr>
        <p:spPr>
          <a:xfrm>
            <a:off x="3204272" y="2849822"/>
            <a:ext cx="1483660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r>
              <a:rPr lang="tr-TR" sz="1800" dirty="0" smtClean="0"/>
              <a:t>Risk kontrol matrisinin</a:t>
            </a:r>
            <a:r>
              <a:rPr sz="1800" dirty="0" smtClean="0"/>
              <a:t> </a:t>
            </a:r>
            <a:r>
              <a:rPr lang="tr-TR" sz="1800" dirty="0" smtClean="0"/>
              <a:t>tamamlanması</a:t>
            </a:r>
            <a:endParaRPr sz="1800" dirty="0"/>
          </a:p>
        </p:txBody>
      </p:sp>
      <p:sp>
        <p:nvSpPr>
          <p:cNvPr id="6999" name="TextBox 52"/>
          <p:cNvSpPr txBox="1"/>
          <p:nvPr/>
        </p:nvSpPr>
        <p:spPr>
          <a:xfrm rot="18701742">
            <a:off x="3738204" y="953504"/>
            <a:ext cx="1793055" cy="1261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defRPr sz="2100">
                <a:solidFill>
                  <a:srgbClr val="FFFFFF"/>
                </a:solidFill>
              </a:defRPr>
            </a:lvl1pPr>
          </a:lstStyle>
          <a:p>
            <a:r>
              <a:rPr lang="tr-TR" sz="1900" dirty="0" smtClean="0"/>
              <a:t>Çalışma planı ve eki</a:t>
            </a:r>
            <a:r>
              <a:rPr sz="1900" dirty="0" smtClean="0"/>
              <a:t> </a:t>
            </a:r>
            <a:r>
              <a:rPr lang="tr-TR" sz="1900" dirty="0" smtClean="0"/>
              <a:t>görev iş programının onaylanması</a:t>
            </a:r>
            <a:endParaRPr sz="1900" dirty="0"/>
          </a:p>
        </p:txBody>
      </p:sp>
      <p:sp>
        <p:nvSpPr>
          <p:cNvPr id="7002" name="Oval 56"/>
          <p:cNvSpPr/>
          <p:nvPr/>
        </p:nvSpPr>
        <p:spPr>
          <a:xfrm>
            <a:off x="4941813" y="2437523"/>
            <a:ext cx="2181294" cy="1938113"/>
          </a:xfrm>
          <a:prstGeom prst="ellipse">
            <a:avLst/>
          </a:prstGeom>
          <a:gradFill>
            <a:gsLst>
              <a:gs pos="22846">
                <a:srgbClr val="FFFFFF"/>
              </a:gs>
              <a:gs pos="63322">
                <a:srgbClr val="E6EAEB"/>
              </a:gs>
              <a:gs pos="99960">
                <a:srgbClr val="CDD5D8"/>
              </a:gs>
            </a:gsLst>
            <a:lin ang="2089253"/>
          </a:gradFill>
          <a:ln w="12700">
            <a:miter lim="400000"/>
          </a:ln>
          <a:effectLst>
            <a:outerShdw blurRad="50800" dist="53649" dir="2315233" rotWithShape="0">
              <a:srgbClr val="000000">
                <a:alpha val="32038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A9E800"/>
                </a:solidFill>
              </a:defRPr>
            </a:pPr>
            <a:r>
              <a:rPr lang="tr-TR" dirty="0" smtClean="0">
                <a:latin typeface="Arial Black" panose="020B0A04020102020204" pitchFamily="34" charset="0"/>
              </a:rPr>
              <a:t>ÖN ÇALIŞMA</a:t>
            </a:r>
            <a:endParaRPr dirty="0">
              <a:latin typeface="Arial Black" panose="020B0A0402010202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257" y="2878707"/>
            <a:ext cx="225117" cy="22511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311" y="2567575"/>
            <a:ext cx="164812" cy="164812"/>
          </a:xfrm>
          <a:prstGeom prst="rect">
            <a:avLst/>
          </a:prstGeom>
        </p:spPr>
      </p:pic>
      <p:pic>
        <p:nvPicPr>
          <p:cNvPr id="39" name="Resim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689" y="2335878"/>
            <a:ext cx="164812" cy="164812"/>
          </a:xfrm>
          <a:prstGeom prst="rect">
            <a:avLst/>
          </a:prstGeom>
        </p:spPr>
      </p:pic>
      <p:pic>
        <p:nvPicPr>
          <p:cNvPr id="40" name="Resim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688" y="3265661"/>
            <a:ext cx="164812" cy="164812"/>
          </a:xfrm>
          <a:prstGeom prst="rect">
            <a:avLst/>
          </a:prstGeom>
        </p:spPr>
      </p:pic>
      <p:pic>
        <p:nvPicPr>
          <p:cNvPr id="41" name="Resim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368" y="2557747"/>
            <a:ext cx="164812" cy="164812"/>
          </a:xfrm>
          <a:prstGeom prst="rect">
            <a:avLst/>
          </a:prstGeom>
        </p:spPr>
      </p:pic>
      <p:pic>
        <p:nvPicPr>
          <p:cNvPr id="42" name="Resim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719" y="3914587"/>
            <a:ext cx="164812" cy="164812"/>
          </a:xfrm>
          <a:prstGeom prst="rect">
            <a:avLst/>
          </a:prstGeom>
        </p:spPr>
      </p:pic>
      <p:pic>
        <p:nvPicPr>
          <p:cNvPr id="43" name="Resim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95" y="4180063"/>
            <a:ext cx="164812" cy="164812"/>
          </a:xfrm>
          <a:prstGeom prst="rect">
            <a:avLst/>
          </a:prstGeom>
        </p:spPr>
      </p:pic>
      <p:pic>
        <p:nvPicPr>
          <p:cNvPr id="44" name="Resim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377" y="3958828"/>
            <a:ext cx="164812" cy="164812"/>
          </a:xfrm>
          <a:prstGeom prst="rect">
            <a:avLst/>
          </a:prstGeom>
        </p:spPr>
      </p:pic>
      <p:pic>
        <p:nvPicPr>
          <p:cNvPr id="45" name="Resim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914" y="3265671"/>
            <a:ext cx="164812" cy="16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69724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6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7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6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000"/>
                                        <p:tgtEl>
                                          <p:spTgt spid="6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6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600"/>
                                        <p:tgtEl>
                                          <p:spTgt spid="6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6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00"/>
                                        <p:tgtEl>
                                          <p:spTgt spid="6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6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600"/>
                                        <p:tgtEl>
                                          <p:spTgt spid="6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6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000"/>
                                        <p:tgtEl>
                                          <p:spTgt spid="6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6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600"/>
                                        <p:tgtEl>
                                          <p:spTgt spid="6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6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000"/>
                                        <p:tgtEl>
                                          <p:spTgt spid="6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600"/>
                                        <p:tgtEl>
                                          <p:spTgt spid="6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6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1000"/>
                                        <p:tgtEl>
                                          <p:spTgt spid="6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6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600"/>
                                        <p:tgtEl>
                                          <p:spTgt spid="6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6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1000"/>
                                        <p:tgtEl>
                                          <p:spTgt spid="6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600"/>
                                        <p:tgtEl>
                                          <p:spTgt spid="6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6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1000"/>
                                        <p:tgtEl>
                                          <p:spTgt spid="6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6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600"/>
                                        <p:tgtEl>
                                          <p:spTgt spid="6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6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1000"/>
                                        <p:tgtEl>
                                          <p:spTgt spid="6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6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600"/>
                                        <p:tgtEl>
                                          <p:spTgt spid="6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9" grpId="0" animBg="1" advAuto="0"/>
      <p:bldP spid="6970" grpId="0" animBg="1" advAuto="0"/>
      <p:bldP spid="6971" grpId="0" animBg="1" advAuto="0"/>
      <p:bldP spid="6972" grpId="0" animBg="1" advAuto="0"/>
      <p:bldP spid="6973" grpId="0" animBg="1" advAuto="0"/>
      <p:bldP spid="6974" grpId="0" animBg="1" advAuto="0"/>
      <p:bldP spid="6975" grpId="0" animBg="1" advAuto="0"/>
      <p:bldP spid="6976" grpId="0" animBg="1" advAuto="0"/>
      <p:bldP spid="6977" grpId="0" animBg="1" advAuto="0"/>
      <p:bldP spid="6979" grpId="0" animBg="1" advAuto="0"/>
      <p:bldP spid="6980" grpId="0" animBg="1" advAuto="0"/>
      <p:bldP spid="6982" grpId="0" animBg="1" advAuto="0"/>
      <p:bldP spid="6987" grpId="0" animBg="1" advAuto="0"/>
      <p:bldP spid="6989" grpId="0" animBg="1" advAuto="0"/>
      <p:bldP spid="6994" grpId="0" animBg="1" advAuto="0"/>
      <p:bldP spid="6996" grpId="0" animBg="1" advAuto="0"/>
      <p:bldP spid="6999" grpId="0" animBg="1" advAuto="0"/>
      <p:bldP spid="7002" grpId="0" animBg="1" advAuto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Your Goals and Objectives: Animated Layout">
  <a:themeElements>
    <a:clrScheme name="your_goals_and_objectives">
      <a:dk1>
        <a:sysClr val="windowText" lastClr="000000"/>
      </a:dk1>
      <a:lt1>
        <a:sysClr val="window" lastClr="FFFFFF"/>
      </a:lt1>
      <a:dk2>
        <a:srgbClr val="BC0000"/>
      </a:dk2>
      <a:lt2>
        <a:srgbClr val="EEECE1"/>
      </a:lt2>
      <a:accent1>
        <a:srgbClr val="BC0000"/>
      </a:accent1>
      <a:accent2>
        <a:srgbClr val="000000"/>
      </a:accent2>
      <a:accent3>
        <a:srgbClr val="BFBFBF"/>
      </a:accent3>
      <a:accent4>
        <a:srgbClr val="FFFFFF"/>
      </a:accent4>
      <a:accent5>
        <a:srgbClr val="BC3E00"/>
      </a:accent5>
      <a:accent6>
        <a:srgbClr val="833838"/>
      </a:accent6>
      <a:hlink>
        <a:srgbClr val="6E673E"/>
      </a:hlink>
      <a:folHlink>
        <a:srgbClr val="BC0000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ustom 18">
      <a:dk1>
        <a:sysClr val="windowText" lastClr="000000"/>
      </a:dk1>
      <a:lt1>
        <a:srgbClr val="FFFFFF"/>
      </a:lt1>
      <a:dk2>
        <a:srgbClr val="3F3F3F"/>
      </a:dk2>
      <a:lt2>
        <a:srgbClr val="E7E6E6"/>
      </a:lt2>
      <a:accent1>
        <a:srgbClr val="AEABAB"/>
      </a:accent1>
      <a:accent2>
        <a:srgbClr val="2E0927"/>
      </a:accent2>
      <a:accent3>
        <a:srgbClr val="D90000"/>
      </a:accent3>
      <a:accent4>
        <a:srgbClr val="FF2D00"/>
      </a:accent4>
      <a:accent5>
        <a:srgbClr val="FF8C00"/>
      </a:accent5>
      <a:accent6>
        <a:srgbClr val="04756F"/>
      </a:accent6>
      <a:hlink>
        <a:srgbClr val="AEABAB"/>
      </a:hlink>
      <a:folHlink>
        <a:srgbClr val="AEABAB"/>
      </a:folHlink>
    </a:clrScheme>
    <a:fontScheme name="Open Sans &amp; Crimson Text">
      <a:majorFont>
        <a:latin typeface="Open Sans"/>
        <a:ea typeface=""/>
        <a:cs typeface=""/>
      </a:majorFont>
      <a:minorFont>
        <a:latin typeface="Crimson 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0_tiny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1C44BA9-207B-1E41-8031-2AB227DBE537}" vid="{69B07394-D07D-604F-8402-372256275A4D}"/>
    </a:ext>
  </a:extLst>
</a:theme>
</file>

<file path=ppt/theme/theme5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606</TotalTime>
  <Words>587</Words>
  <Application>Microsoft Office PowerPoint</Application>
  <PresentationFormat>Geniş ekran</PresentationFormat>
  <Paragraphs>151</Paragraphs>
  <Slides>16</Slides>
  <Notes>7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17</vt:i4>
      </vt:variant>
      <vt:variant>
        <vt:lpstr>Tema</vt:lpstr>
      </vt:variant>
      <vt:variant>
        <vt:i4>4</vt:i4>
      </vt:variant>
      <vt:variant>
        <vt:lpstr>Slayt Başlıkları</vt:lpstr>
      </vt:variant>
      <vt:variant>
        <vt:i4>16</vt:i4>
      </vt:variant>
    </vt:vector>
  </HeadingPairs>
  <TitlesOfParts>
    <vt:vector size="37" baseType="lpstr">
      <vt:lpstr>Arial</vt:lpstr>
      <vt:lpstr>Arial Black</vt:lpstr>
      <vt:lpstr>Avenir</vt:lpstr>
      <vt:lpstr>Avenir Next Condensed Demi Bold</vt:lpstr>
      <vt:lpstr>Avenir Next Demi Bold</vt:lpstr>
      <vt:lpstr>Bauhaus 93</vt:lpstr>
      <vt:lpstr>Bradley Hand ITC</vt:lpstr>
      <vt:lpstr>Calibri</vt:lpstr>
      <vt:lpstr>Calibri Light</vt:lpstr>
      <vt:lpstr>Cambria</vt:lpstr>
      <vt:lpstr>Crimson Text</vt:lpstr>
      <vt:lpstr>Helvetica Neue</vt:lpstr>
      <vt:lpstr>Highlight LET</vt:lpstr>
      <vt:lpstr>Impact</vt:lpstr>
      <vt:lpstr>Open Sans</vt:lpstr>
      <vt:lpstr>Tahoma</vt:lpstr>
      <vt:lpstr>Viner Hand ITC</vt:lpstr>
      <vt:lpstr>Office Teması</vt:lpstr>
      <vt:lpstr>Your Goals and Objectives: Animated Layout</vt:lpstr>
      <vt:lpstr>Office Theme</vt:lpstr>
      <vt:lpstr>40_tinyPPT.com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SAHA ÇALIŞMASI</vt:lpstr>
      <vt:lpstr>PowerPoint Sunusu</vt:lpstr>
      <vt:lpstr>BULGU FORMU</vt:lpstr>
      <vt:lpstr>RAPORLAMA</vt:lpstr>
      <vt:lpstr>Denetim Görüşü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Murat Andaç</dc:creator>
  <cp:lastModifiedBy>Yasar Oktem</cp:lastModifiedBy>
  <cp:revision>104</cp:revision>
  <dcterms:created xsi:type="dcterms:W3CDTF">2020-12-25T08:43:21Z</dcterms:created>
  <dcterms:modified xsi:type="dcterms:W3CDTF">2021-01-27T13:41:18Z</dcterms:modified>
</cp:coreProperties>
</file>